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72" r:id="rId8"/>
    <p:sldId id="261" r:id="rId9"/>
    <p:sldId id="269" r:id="rId10"/>
    <p:sldId id="263" r:id="rId11"/>
    <p:sldId id="270" r:id="rId12"/>
    <p:sldId id="264" r:id="rId13"/>
    <p:sldId id="265" r:id="rId14"/>
    <p:sldId id="266" r:id="rId15"/>
    <p:sldId id="271" r:id="rId16"/>
    <p:sldId id="267" r:id="rId17"/>
    <p:sldId id="26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DAFEFF"/>
    <a:srgbClr val="98D7E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1F20A4-D895-41E4-A0F8-5CCEEEBE66F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D0908-E2E1-463C-AABA-DBA1910F098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9B5724C2-F0DC-4E50-9BC7-B3CB4675F3B7}" type="parTrans" cxnId="{415FDD45-27A4-453E-B84C-55E376A4D11C}">
      <dgm:prSet/>
      <dgm:spPr/>
      <dgm:t>
        <a:bodyPr/>
        <a:lstStyle/>
        <a:p>
          <a:endParaRPr lang="en-US"/>
        </a:p>
      </dgm:t>
    </dgm:pt>
    <dgm:pt modelId="{B3CAB478-779B-440B-A5B3-3BA29D560C44}" type="sibTrans" cxnId="{415FDD45-27A4-453E-B84C-55E376A4D11C}">
      <dgm:prSet/>
      <dgm:spPr/>
      <dgm:t>
        <a:bodyPr/>
        <a:lstStyle/>
        <a:p>
          <a:endParaRPr lang="en-US"/>
        </a:p>
      </dgm:t>
    </dgm:pt>
    <dgm:pt modelId="{26DB0646-E7C2-46B9-A347-2341957232E2}">
      <dgm:prSet phldrT="[Text]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Definitions</a:t>
          </a:r>
        </a:p>
      </dgm:t>
    </dgm:pt>
    <dgm:pt modelId="{D26147D2-56A3-48B6-9195-5D8EE04C9688}" type="parTrans" cxnId="{A9911234-935B-4982-B398-064EF2073FDD}">
      <dgm:prSet/>
      <dgm:spPr/>
      <dgm:t>
        <a:bodyPr/>
        <a:lstStyle/>
        <a:p>
          <a:endParaRPr lang="en-US"/>
        </a:p>
      </dgm:t>
    </dgm:pt>
    <dgm:pt modelId="{4D627C97-4A98-4623-BB46-21C2C2513B1A}" type="sibTrans" cxnId="{A9911234-935B-4982-B398-064EF2073FDD}">
      <dgm:prSet/>
      <dgm:spPr/>
      <dgm:t>
        <a:bodyPr/>
        <a:lstStyle/>
        <a:p>
          <a:endParaRPr lang="en-US"/>
        </a:p>
      </dgm:t>
    </dgm:pt>
    <dgm:pt modelId="{78D3F75C-7574-4F16-B13F-3E210F2C73EF}">
      <dgm:prSet phldrT="[Text]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</a:rPr>
            <a:t>Implementation</a:t>
          </a:r>
        </a:p>
      </dgm:t>
    </dgm:pt>
    <dgm:pt modelId="{93D700D2-1481-4B66-8C81-032C264644B1}" type="parTrans" cxnId="{C1F4C8FD-6934-46E4-AFD4-7AA0D67D02D1}">
      <dgm:prSet/>
      <dgm:spPr/>
      <dgm:t>
        <a:bodyPr/>
        <a:lstStyle/>
        <a:p>
          <a:endParaRPr lang="en-US"/>
        </a:p>
      </dgm:t>
    </dgm:pt>
    <dgm:pt modelId="{187346F1-AABA-4C70-BCFB-09A3E238FC29}" type="sibTrans" cxnId="{C1F4C8FD-6934-46E4-AFD4-7AA0D67D02D1}">
      <dgm:prSet/>
      <dgm:spPr/>
      <dgm:t>
        <a:bodyPr/>
        <a:lstStyle/>
        <a:p>
          <a:endParaRPr lang="en-US"/>
        </a:p>
      </dgm:t>
    </dgm:pt>
    <dgm:pt modelId="{88CA1D10-B361-4EF0-8BD1-49F2A8A9CA38}" type="pres">
      <dgm:prSet presAssocID="{F91F20A4-D895-41E4-A0F8-5CCEEEBE66F8}" presName="outerComposite" presStyleCnt="0">
        <dgm:presLayoutVars>
          <dgm:chMax val="5"/>
          <dgm:dir/>
          <dgm:resizeHandles val="exact"/>
        </dgm:presLayoutVars>
      </dgm:prSet>
      <dgm:spPr/>
    </dgm:pt>
    <dgm:pt modelId="{46BDD4AB-3AE7-4783-93D8-460F9624459B}" type="pres">
      <dgm:prSet presAssocID="{F91F20A4-D895-41E4-A0F8-5CCEEEBE66F8}" presName="dummyMaxCanvas" presStyleCnt="0">
        <dgm:presLayoutVars/>
      </dgm:prSet>
      <dgm:spPr/>
    </dgm:pt>
    <dgm:pt modelId="{BA53BBA4-EB30-40CA-AFA2-C2468D2FCB04}" type="pres">
      <dgm:prSet presAssocID="{F91F20A4-D895-41E4-A0F8-5CCEEEBE66F8}" presName="ThreeNodes_1" presStyleLbl="node1" presStyleIdx="0" presStyleCnt="3">
        <dgm:presLayoutVars>
          <dgm:bulletEnabled val="1"/>
        </dgm:presLayoutVars>
      </dgm:prSet>
      <dgm:spPr/>
    </dgm:pt>
    <dgm:pt modelId="{547E92CF-1748-4090-AA4B-875E87358989}" type="pres">
      <dgm:prSet presAssocID="{F91F20A4-D895-41E4-A0F8-5CCEEEBE66F8}" presName="ThreeNodes_2" presStyleLbl="node1" presStyleIdx="1" presStyleCnt="3">
        <dgm:presLayoutVars>
          <dgm:bulletEnabled val="1"/>
        </dgm:presLayoutVars>
      </dgm:prSet>
      <dgm:spPr/>
    </dgm:pt>
    <dgm:pt modelId="{56CFE80A-11FC-4700-BDD3-06F2FDC493AE}" type="pres">
      <dgm:prSet presAssocID="{F91F20A4-D895-41E4-A0F8-5CCEEEBE66F8}" presName="ThreeNodes_3" presStyleLbl="node1" presStyleIdx="2" presStyleCnt="3" custLinFactNeighborY="5115">
        <dgm:presLayoutVars>
          <dgm:bulletEnabled val="1"/>
        </dgm:presLayoutVars>
      </dgm:prSet>
      <dgm:spPr/>
    </dgm:pt>
    <dgm:pt modelId="{80CCCBAA-11AA-4E6E-BB30-23EA300E1FCF}" type="pres">
      <dgm:prSet presAssocID="{F91F20A4-D895-41E4-A0F8-5CCEEEBE66F8}" presName="ThreeConn_1-2" presStyleLbl="fgAccFollowNode1" presStyleIdx="0" presStyleCnt="2">
        <dgm:presLayoutVars>
          <dgm:bulletEnabled val="1"/>
        </dgm:presLayoutVars>
      </dgm:prSet>
      <dgm:spPr/>
    </dgm:pt>
    <dgm:pt modelId="{8B7B8C70-874E-46A4-B280-75E5526CA0DD}" type="pres">
      <dgm:prSet presAssocID="{F91F20A4-D895-41E4-A0F8-5CCEEEBE66F8}" presName="ThreeConn_2-3" presStyleLbl="fgAccFollowNode1" presStyleIdx="1" presStyleCnt="2">
        <dgm:presLayoutVars>
          <dgm:bulletEnabled val="1"/>
        </dgm:presLayoutVars>
      </dgm:prSet>
      <dgm:spPr/>
    </dgm:pt>
    <dgm:pt modelId="{1008887D-7AAD-45E2-93C2-0ECFE1E9CBBB}" type="pres">
      <dgm:prSet presAssocID="{F91F20A4-D895-41E4-A0F8-5CCEEEBE66F8}" presName="ThreeNodes_1_text" presStyleLbl="node1" presStyleIdx="2" presStyleCnt="3">
        <dgm:presLayoutVars>
          <dgm:bulletEnabled val="1"/>
        </dgm:presLayoutVars>
      </dgm:prSet>
      <dgm:spPr/>
    </dgm:pt>
    <dgm:pt modelId="{133EBDEB-3519-4693-B857-626991574C72}" type="pres">
      <dgm:prSet presAssocID="{F91F20A4-D895-41E4-A0F8-5CCEEEBE66F8}" presName="ThreeNodes_2_text" presStyleLbl="node1" presStyleIdx="2" presStyleCnt="3">
        <dgm:presLayoutVars>
          <dgm:bulletEnabled val="1"/>
        </dgm:presLayoutVars>
      </dgm:prSet>
      <dgm:spPr/>
    </dgm:pt>
    <dgm:pt modelId="{A0B80683-E4E5-4F0E-A3A0-6542850F7E90}" type="pres">
      <dgm:prSet presAssocID="{F91F20A4-D895-41E4-A0F8-5CCEEEBE66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E8AA99B-4212-4F50-A125-FE276D069271}" type="presOf" srcId="{78D3F75C-7574-4F16-B13F-3E210F2C73EF}" destId="{A0B80683-E4E5-4F0E-A3A0-6542850F7E90}" srcOrd="1" destOrd="0" presId="urn:microsoft.com/office/officeart/2005/8/layout/vProcess5"/>
    <dgm:cxn modelId="{415FDD45-27A4-453E-B84C-55E376A4D11C}" srcId="{F91F20A4-D895-41E4-A0F8-5CCEEEBE66F8}" destId="{852D0908-E2E1-463C-AABA-DBA1910F098C}" srcOrd="0" destOrd="0" parTransId="{9B5724C2-F0DC-4E50-9BC7-B3CB4675F3B7}" sibTransId="{B3CAB478-779B-440B-A5B3-3BA29D560C44}"/>
    <dgm:cxn modelId="{7031245C-0F8E-4E78-B9A3-AEF603D79D6F}" type="presOf" srcId="{78D3F75C-7574-4F16-B13F-3E210F2C73EF}" destId="{56CFE80A-11FC-4700-BDD3-06F2FDC493AE}" srcOrd="0" destOrd="0" presId="urn:microsoft.com/office/officeart/2005/8/layout/vProcess5"/>
    <dgm:cxn modelId="{8722850E-008B-4355-A223-4B9F81553D9A}" type="presOf" srcId="{26DB0646-E7C2-46B9-A347-2341957232E2}" destId="{547E92CF-1748-4090-AA4B-875E87358989}" srcOrd="0" destOrd="0" presId="urn:microsoft.com/office/officeart/2005/8/layout/vProcess5"/>
    <dgm:cxn modelId="{A68D8A95-AFAB-44AD-9041-15392BCC7F2A}" type="presOf" srcId="{852D0908-E2E1-463C-AABA-DBA1910F098C}" destId="{1008887D-7AAD-45E2-93C2-0ECFE1E9CBBB}" srcOrd="1" destOrd="0" presId="urn:microsoft.com/office/officeart/2005/8/layout/vProcess5"/>
    <dgm:cxn modelId="{8FB160FE-75E9-451E-B07C-19B9AB25918E}" type="presOf" srcId="{B3CAB478-779B-440B-A5B3-3BA29D560C44}" destId="{80CCCBAA-11AA-4E6E-BB30-23EA300E1FCF}" srcOrd="0" destOrd="0" presId="urn:microsoft.com/office/officeart/2005/8/layout/vProcess5"/>
    <dgm:cxn modelId="{5492451A-A81D-4A2F-8FBF-F1F333A298CA}" type="presOf" srcId="{4D627C97-4A98-4623-BB46-21C2C2513B1A}" destId="{8B7B8C70-874E-46A4-B280-75E5526CA0DD}" srcOrd="0" destOrd="0" presId="urn:microsoft.com/office/officeart/2005/8/layout/vProcess5"/>
    <dgm:cxn modelId="{C1F4C8FD-6934-46E4-AFD4-7AA0D67D02D1}" srcId="{F91F20A4-D895-41E4-A0F8-5CCEEEBE66F8}" destId="{78D3F75C-7574-4F16-B13F-3E210F2C73EF}" srcOrd="2" destOrd="0" parTransId="{93D700D2-1481-4B66-8C81-032C264644B1}" sibTransId="{187346F1-AABA-4C70-BCFB-09A3E238FC29}"/>
    <dgm:cxn modelId="{A9911234-935B-4982-B398-064EF2073FDD}" srcId="{F91F20A4-D895-41E4-A0F8-5CCEEEBE66F8}" destId="{26DB0646-E7C2-46B9-A347-2341957232E2}" srcOrd="1" destOrd="0" parTransId="{D26147D2-56A3-48B6-9195-5D8EE04C9688}" sibTransId="{4D627C97-4A98-4623-BB46-21C2C2513B1A}"/>
    <dgm:cxn modelId="{5B004DD4-14FD-4E4C-BC7A-0F620FB17943}" type="presOf" srcId="{26DB0646-E7C2-46B9-A347-2341957232E2}" destId="{133EBDEB-3519-4693-B857-626991574C72}" srcOrd="1" destOrd="0" presId="urn:microsoft.com/office/officeart/2005/8/layout/vProcess5"/>
    <dgm:cxn modelId="{B1C63EFC-C0BD-433F-9278-EF6231B21347}" type="presOf" srcId="{852D0908-E2E1-463C-AABA-DBA1910F098C}" destId="{BA53BBA4-EB30-40CA-AFA2-C2468D2FCB04}" srcOrd="0" destOrd="0" presId="urn:microsoft.com/office/officeart/2005/8/layout/vProcess5"/>
    <dgm:cxn modelId="{232E5F0A-55FD-4827-A17D-0C309BD00104}" type="presOf" srcId="{F91F20A4-D895-41E4-A0F8-5CCEEEBE66F8}" destId="{88CA1D10-B361-4EF0-8BD1-49F2A8A9CA38}" srcOrd="0" destOrd="0" presId="urn:microsoft.com/office/officeart/2005/8/layout/vProcess5"/>
    <dgm:cxn modelId="{45CD055F-0F34-47D1-A9A5-9EDDCF9A0663}" type="presParOf" srcId="{88CA1D10-B361-4EF0-8BD1-49F2A8A9CA38}" destId="{46BDD4AB-3AE7-4783-93D8-460F9624459B}" srcOrd="0" destOrd="0" presId="urn:microsoft.com/office/officeart/2005/8/layout/vProcess5"/>
    <dgm:cxn modelId="{960FD481-E9F1-4711-999D-2F1CE6A3F3AD}" type="presParOf" srcId="{88CA1D10-B361-4EF0-8BD1-49F2A8A9CA38}" destId="{BA53BBA4-EB30-40CA-AFA2-C2468D2FCB04}" srcOrd="1" destOrd="0" presId="urn:microsoft.com/office/officeart/2005/8/layout/vProcess5"/>
    <dgm:cxn modelId="{575E6097-3F9F-48D3-88FC-EB1B89425107}" type="presParOf" srcId="{88CA1D10-B361-4EF0-8BD1-49F2A8A9CA38}" destId="{547E92CF-1748-4090-AA4B-875E87358989}" srcOrd="2" destOrd="0" presId="urn:microsoft.com/office/officeart/2005/8/layout/vProcess5"/>
    <dgm:cxn modelId="{70801FBC-2D9A-4085-8B74-D607CE723371}" type="presParOf" srcId="{88CA1D10-B361-4EF0-8BD1-49F2A8A9CA38}" destId="{56CFE80A-11FC-4700-BDD3-06F2FDC493AE}" srcOrd="3" destOrd="0" presId="urn:microsoft.com/office/officeart/2005/8/layout/vProcess5"/>
    <dgm:cxn modelId="{74647352-0A27-4055-8266-7515247EB569}" type="presParOf" srcId="{88CA1D10-B361-4EF0-8BD1-49F2A8A9CA38}" destId="{80CCCBAA-11AA-4E6E-BB30-23EA300E1FCF}" srcOrd="4" destOrd="0" presId="urn:microsoft.com/office/officeart/2005/8/layout/vProcess5"/>
    <dgm:cxn modelId="{FEEA6E5B-1CA8-4ECC-B653-CA3421F31887}" type="presParOf" srcId="{88CA1D10-B361-4EF0-8BD1-49F2A8A9CA38}" destId="{8B7B8C70-874E-46A4-B280-75E5526CA0DD}" srcOrd="5" destOrd="0" presId="urn:microsoft.com/office/officeart/2005/8/layout/vProcess5"/>
    <dgm:cxn modelId="{B4712660-A50A-4851-A297-2F096CE33C07}" type="presParOf" srcId="{88CA1D10-B361-4EF0-8BD1-49F2A8A9CA38}" destId="{1008887D-7AAD-45E2-93C2-0ECFE1E9CBBB}" srcOrd="6" destOrd="0" presId="urn:microsoft.com/office/officeart/2005/8/layout/vProcess5"/>
    <dgm:cxn modelId="{C48D7C3E-A30F-40E3-A9BA-5B6649E48B81}" type="presParOf" srcId="{88CA1D10-B361-4EF0-8BD1-49F2A8A9CA38}" destId="{133EBDEB-3519-4693-B857-626991574C72}" srcOrd="7" destOrd="0" presId="urn:microsoft.com/office/officeart/2005/8/layout/vProcess5"/>
    <dgm:cxn modelId="{7E8AD2EB-3AFA-40A7-8FF8-CB93E1440500}" type="presParOf" srcId="{88CA1D10-B361-4EF0-8BD1-49F2A8A9CA38}" destId="{A0B80683-E4E5-4F0E-A3A0-6542850F7E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1F20A4-D895-41E4-A0F8-5CCEEEBE66F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D0908-E2E1-463C-AABA-DBA1910F098C}">
      <dgm:prSet phldrT="[Text]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Applications</a:t>
          </a:r>
        </a:p>
      </dgm:t>
    </dgm:pt>
    <dgm:pt modelId="{9B5724C2-F0DC-4E50-9BC7-B3CB4675F3B7}" type="parTrans" cxnId="{415FDD45-27A4-453E-B84C-55E376A4D11C}">
      <dgm:prSet/>
      <dgm:spPr/>
      <dgm:t>
        <a:bodyPr/>
        <a:lstStyle/>
        <a:p>
          <a:endParaRPr lang="en-US"/>
        </a:p>
      </dgm:t>
    </dgm:pt>
    <dgm:pt modelId="{B3CAB478-779B-440B-A5B3-3BA29D560C44}" type="sibTrans" cxnId="{415FDD45-27A4-453E-B84C-55E376A4D11C}">
      <dgm:prSet/>
      <dgm:spPr/>
      <dgm:t>
        <a:bodyPr/>
        <a:lstStyle/>
        <a:p>
          <a:endParaRPr lang="en-US"/>
        </a:p>
      </dgm:t>
    </dgm:pt>
    <dgm:pt modelId="{26DB0646-E7C2-46B9-A347-2341957232E2}">
      <dgm:prSet phldrT="[Text]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Conclusions</a:t>
          </a:r>
        </a:p>
      </dgm:t>
    </dgm:pt>
    <dgm:pt modelId="{D26147D2-56A3-48B6-9195-5D8EE04C9688}" type="parTrans" cxnId="{A9911234-935B-4982-B398-064EF2073FDD}">
      <dgm:prSet/>
      <dgm:spPr/>
      <dgm:t>
        <a:bodyPr/>
        <a:lstStyle/>
        <a:p>
          <a:endParaRPr lang="en-US"/>
        </a:p>
      </dgm:t>
    </dgm:pt>
    <dgm:pt modelId="{4D627C97-4A98-4623-BB46-21C2C2513B1A}" type="sibTrans" cxnId="{A9911234-935B-4982-B398-064EF2073FDD}">
      <dgm:prSet/>
      <dgm:spPr/>
      <dgm:t>
        <a:bodyPr/>
        <a:lstStyle/>
        <a:p>
          <a:endParaRPr lang="en-US"/>
        </a:p>
      </dgm:t>
    </dgm:pt>
    <dgm:pt modelId="{78D3F75C-7574-4F16-B13F-3E210F2C73EF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References</a:t>
          </a:r>
        </a:p>
      </dgm:t>
    </dgm:pt>
    <dgm:pt modelId="{93D700D2-1481-4B66-8C81-032C264644B1}" type="parTrans" cxnId="{C1F4C8FD-6934-46E4-AFD4-7AA0D67D02D1}">
      <dgm:prSet/>
      <dgm:spPr/>
      <dgm:t>
        <a:bodyPr/>
        <a:lstStyle/>
        <a:p>
          <a:endParaRPr lang="en-US"/>
        </a:p>
      </dgm:t>
    </dgm:pt>
    <dgm:pt modelId="{187346F1-AABA-4C70-BCFB-09A3E238FC29}" type="sibTrans" cxnId="{C1F4C8FD-6934-46E4-AFD4-7AA0D67D02D1}">
      <dgm:prSet/>
      <dgm:spPr/>
      <dgm:t>
        <a:bodyPr/>
        <a:lstStyle/>
        <a:p>
          <a:endParaRPr lang="en-US"/>
        </a:p>
      </dgm:t>
    </dgm:pt>
    <dgm:pt modelId="{88CA1D10-B361-4EF0-8BD1-49F2A8A9CA38}" type="pres">
      <dgm:prSet presAssocID="{F91F20A4-D895-41E4-A0F8-5CCEEEBE66F8}" presName="outerComposite" presStyleCnt="0">
        <dgm:presLayoutVars>
          <dgm:chMax val="5"/>
          <dgm:dir/>
          <dgm:resizeHandles val="exact"/>
        </dgm:presLayoutVars>
      </dgm:prSet>
      <dgm:spPr/>
    </dgm:pt>
    <dgm:pt modelId="{46BDD4AB-3AE7-4783-93D8-460F9624459B}" type="pres">
      <dgm:prSet presAssocID="{F91F20A4-D895-41E4-A0F8-5CCEEEBE66F8}" presName="dummyMaxCanvas" presStyleCnt="0">
        <dgm:presLayoutVars/>
      </dgm:prSet>
      <dgm:spPr/>
    </dgm:pt>
    <dgm:pt modelId="{BA53BBA4-EB30-40CA-AFA2-C2468D2FCB04}" type="pres">
      <dgm:prSet presAssocID="{F91F20A4-D895-41E4-A0F8-5CCEEEBE66F8}" presName="ThreeNodes_1" presStyleLbl="node1" presStyleIdx="0" presStyleCnt="3" custLinFactNeighborX="-140" custLinFactNeighborY="-3836">
        <dgm:presLayoutVars>
          <dgm:bulletEnabled val="1"/>
        </dgm:presLayoutVars>
      </dgm:prSet>
      <dgm:spPr/>
    </dgm:pt>
    <dgm:pt modelId="{547E92CF-1748-4090-AA4B-875E87358989}" type="pres">
      <dgm:prSet presAssocID="{F91F20A4-D895-41E4-A0F8-5CCEEEBE66F8}" presName="ThreeNodes_2" presStyleLbl="node1" presStyleIdx="1" presStyleCnt="3">
        <dgm:presLayoutVars>
          <dgm:bulletEnabled val="1"/>
        </dgm:presLayoutVars>
      </dgm:prSet>
      <dgm:spPr/>
    </dgm:pt>
    <dgm:pt modelId="{56CFE80A-11FC-4700-BDD3-06F2FDC493AE}" type="pres">
      <dgm:prSet presAssocID="{F91F20A4-D895-41E4-A0F8-5CCEEEBE66F8}" presName="ThreeNodes_3" presStyleLbl="node1" presStyleIdx="2" presStyleCnt="3">
        <dgm:presLayoutVars>
          <dgm:bulletEnabled val="1"/>
        </dgm:presLayoutVars>
      </dgm:prSet>
      <dgm:spPr/>
    </dgm:pt>
    <dgm:pt modelId="{80CCCBAA-11AA-4E6E-BB30-23EA300E1FCF}" type="pres">
      <dgm:prSet presAssocID="{F91F20A4-D895-41E4-A0F8-5CCEEEBE66F8}" presName="ThreeConn_1-2" presStyleLbl="fgAccFollowNode1" presStyleIdx="0" presStyleCnt="2">
        <dgm:presLayoutVars>
          <dgm:bulletEnabled val="1"/>
        </dgm:presLayoutVars>
      </dgm:prSet>
      <dgm:spPr/>
    </dgm:pt>
    <dgm:pt modelId="{8B7B8C70-874E-46A4-B280-75E5526CA0DD}" type="pres">
      <dgm:prSet presAssocID="{F91F20A4-D895-41E4-A0F8-5CCEEEBE66F8}" presName="ThreeConn_2-3" presStyleLbl="fgAccFollowNode1" presStyleIdx="1" presStyleCnt="2">
        <dgm:presLayoutVars>
          <dgm:bulletEnabled val="1"/>
        </dgm:presLayoutVars>
      </dgm:prSet>
      <dgm:spPr/>
    </dgm:pt>
    <dgm:pt modelId="{1008887D-7AAD-45E2-93C2-0ECFE1E9CBBB}" type="pres">
      <dgm:prSet presAssocID="{F91F20A4-D895-41E4-A0F8-5CCEEEBE66F8}" presName="ThreeNodes_1_text" presStyleLbl="node1" presStyleIdx="2" presStyleCnt="3">
        <dgm:presLayoutVars>
          <dgm:bulletEnabled val="1"/>
        </dgm:presLayoutVars>
      </dgm:prSet>
      <dgm:spPr/>
    </dgm:pt>
    <dgm:pt modelId="{133EBDEB-3519-4693-B857-626991574C72}" type="pres">
      <dgm:prSet presAssocID="{F91F20A4-D895-41E4-A0F8-5CCEEEBE66F8}" presName="ThreeNodes_2_text" presStyleLbl="node1" presStyleIdx="2" presStyleCnt="3">
        <dgm:presLayoutVars>
          <dgm:bulletEnabled val="1"/>
        </dgm:presLayoutVars>
      </dgm:prSet>
      <dgm:spPr/>
    </dgm:pt>
    <dgm:pt modelId="{A0B80683-E4E5-4F0E-A3A0-6542850F7E90}" type="pres">
      <dgm:prSet presAssocID="{F91F20A4-D895-41E4-A0F8-5CCEEEBE66F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E8AA99B-4212-4F50-A125-FE276D069271}" type="presOf" srcId="{78D3F75C-7574-4F16-B13F-3E210F2C73EF}" destId="{A0B80683-E4E5-4F0E-A3A0-6542850F7E90}" srcOrd="1" destOrd="0" presId="urn:microsoft.com/office/officeart/2005/8/layout/vProcess5"/>
    <dgm:cxn modelId="{415FDD45-27A4-453E-B84C-55E376A4D11C}" srcId="{F91F20A4-D895-41E4-A0F8-5CCEEEBE66F8}" destId="{852D0908-E2E1-463C-AABA-DBA1910F098C}" srcOrd="0" destOrd="0" parTransId="{9B5724C2-F0DC-4E50-9BC7-B3CB4675F3B7}" sibTransId="{B3CAB478-779B-440B-A5B3-3BA29D560C44}"/>
    <dgm:cxn modelId="{7031245C-0F8E-4E78-B9A3-AEF603D79D6F}" type="presOf" srcId="{78D3F75C-7574-4F16-B13F-3E210F2C73EF}" destId="{56CFE80A-11FC-4700-BDD3-06F2FDC493AE}" srcOrd="0" destOrd="0" presId="urn:microsoft.com/office/officeart/2005/8/layout/vProcess5"/>
    <dgm:cxn modelId="{8722850E-008B-4355-A223-4B9F81553D9A}" type="presOf" srcId="{26DB0646-E7C2-46B9-A347-2341957232E2}" destId="{547E92CF-1748-4090-AA4B-875E87358989}" srcOrd="0" destOrd="0" presId="urn:microsoft.com/office/officeart/2005/8/layout/vProcess5"/>
    <dgm:cxn modelId="{A68D8A95-AFAB-44AD-9041-15392BCC7F2A}" type="presOf" srcId="{852D0908-E2E1-463C-AABA-DBA1910F098C}" destId="{1008887D-7AAD-45E2-93C2-0ECFE1E9CBBB}" srcOrd="1" destOrd="0" presId="urn:microsoft.com/office/officeart/2005/8/layout/vProcess5"/>
    <dgm:cxn modelId="{8FB160FE-75E9-451E-B07C-19B9AB25918E}" type="presOf" srcId="{B3CAB478-779B-440B-A5B3-3BA29D560C44}" destId="{80CCCBAA-11AA-4E6E-BB30-23EA300E1FCF}" srcOrd="0" destOrd="0" presId="urn:microsoft.com/office/officeart/2005/8/layout/vProcess5"/>
    <dgm:cxn modelId="{5492451A-A81D-4A2F-8FBF-F1F333A298CA}" type="presOf" srcId="{4D627C97-4A98-4623-BB46-21C2C2513B1A}" destId="{8B7B8C70-874E-46A4-B280-75E5526CA0DD}" srcOrd="0" destOrd="0" presId="urn:microsoft.com/office/officeart/2005/8/layout/vProcess5"/>
    <dgm:cxn modelId="{C1F4C8FD-6934-46E4-AFD4-7AA0D67D02D1}" srcId="{F91F20A4-D895-41E4-A0F8-5CCEEEBE66F8}" destId="{78D3F75C-7574-4F16-B13F-3E210F2C73EF}" srcOrd="2" destOrd="0" parTransId="{93D700D2-1481-4B66-8C81-032C264644B1}" sibTransId="{187346F1-AABA-4C70-BCFB-09A3E238FC29}"/>
    <dgm:cxn modelId="{A9911234-935B-4982-B398-064EF2073FDD}" srcId="{F91F20A4-D895-41E4-A0F8-5CCEEEBE66F8}" destId="{26DB0646-E7C2-46B9-A347-2341957232E2}" srcOrd="1" destOrd="0" parTransId="{D26147D2-56A3-48B6-9195-5D8EE04C9688}" sibTransId="{4D627C97-4A98-4623-BB46-21C2C2513B1A}"/>
    <dgm:cxn modelId="{5B004DD4-14FD-4E4C-BC7A-0F620FB17943}" type="presOf" srcId="{26DB0646-E7C2-46B9-A347-2341957232E2}" destId="{133EBDEB-3519-4693-B857-626991574C72}" srcOrd="1" destOrd="0" presId="urn:microsoft.com/office/officeart/2005/8/layout/vProcess5"/>
    <dgm:cxn modelId="{B1C63EFC-C0BD-433F-9278-EF6231B21347}" type="presOf" srcId="{852D0908-E2E1-463C-AABA-DBA1910F098C}" destId="{BA53BBA4-EB30-40CA-AFA2-C2468D2FCB04}" srcOrd="0" destOrd="0" presId="urn:microsoft.com/office/officeart/2005/8/layout/vProcess5"/>
    <dgm:cxn modelId="{232E5F0A-55FD-4827-A17D-0C309BD00104}" type="presOf" srcId="{F91F20A4-D895-41E4-A0F8-5CCEEEBE66F8}" destId="{88CA1D10-B361-4EF0-8BD1-49F2A8A9CA38}" srcOrd="0" destOrd="0" presId="urn:microsoft.com/office/officeart/2005/8/layout/vProcess5"/>
    <dgm:cxn modelId="{45CD055F-0F34-47D1-A9A5-9EDDCF9A0663}" type="presParOf" srcId="{88CA1D10-B361-4EF0-8BD1-49F2A8A9CA38}" destId="{46BDD4AB-3AE7-4783-93D8-460F9624459B}" srcOrd="0" destOrd="0" presId="urn:microsoft.com/office/officeart/2005/8/layout/vProcess5"/>
    <dgm:cxn modelId="{960FD481-E9F1-4711-999D-2F1CE6A3F3AD}" type="presParOf" srcId="{88CA1D10-B361-4EF0-8BD1-49F2A8A9CA38}" destId="{BA53BBA4-EB30-40CA-AFA2-C2468D2FCB04}" srcOrd="1" destOrd="0" presId="urn:microsoft.com/office/officeart/2005/8/layout/vProcess5"/>
    <dgm:cxn modelId="{575E6097-3F9F-48D3-88FC-EB1B89425107}" type="presParOf" srcId="{88CA1D10-B361-4EF0-8BD1-49F2A8A9CA38}" destId="{547E92CF-1748-4090-AA4B-875E87358989}" srcOrd="2" destOrd="0" presId="urn:microsoft.com/office/officeart/2005/8/layout/vProcess5"/>
    <dgm:cxn modelId="{70801FBC-2D9A-4085-8B74-D607CE723371}" type="presParOf" srcId="{88CA1D10-B361-4EF0-8BD1-49F2A8A9CA38}" destId="{56CFE80A-11FC-4700-BDD3-06F2FDC493AE}" srcOrd="3" destOrd="0" presId="urn:microsoft.com/office/officeart/2005/8/layout/vProcess5"/>
    <dgm:cxn modelId="{74647352-0A27-4055-8266-7515247EB569}" type="presParOf" srcId="{88CA1D10-B361-4EF0-8BD1-49F2A8A9CA38}" destId="{80CCCBAA-11AA-4E6E-BB30-23EA300E1FCF}" srcOrd="4" destOrd="0" presId="urn:microsoft.com/office/officeart/2005/8/layout/vProcess5"/>
    <dgm:cxn modelId="{FEEA6E5B-1CA8-4ECC-B653-CA3421F31887}" type="presParOf" srcId="{88CA1D10-B361-4EF0-8BD1-49F2A8A9CA38}" destId="{8B7B8C70-874E-46A4-B280-75E5526CA0DD}" srcOrd="5" destOrd="0" presId="urn:microsoft.com/office/officeart/2005/8/layout/vProcess5"/>
    <dgm:cxn modelId="{B4712660-A50A-4851-A297-2F096CE33C07}" type="presParOf" srcId="{88CA1D10-B361-4EF0-8BD1-49F2A8A9CA38}" destId="{1008887D-7AAD-45E2-93C2-0ECFE1E9CBBB}" srcOrd="6" destOrd="0" presId="urn:microsoft.com/office/officeart/2005/8/layout/vProcess5"/>
    <dgm:cxn modelId="{C48D7C3E-A30F-40E3-A9BA-5B6649E48B81}" type="presParOf" srcId="{88CA1D10-B361-4EF0-8BD1-49F2A8A9CA38}" destId="{133EBDEB-3519-4693-B857-626991574C72}" srcOrd="7" destOrd="0" presId="urn:microsoft.com/office/officeart/2005/8/layout/vProcess5"/>
    <dgm:cxn modelId="{7E8AD2EB-3AFA-40A7-8FF8-CB93E1440500}" type="presParOf" srcId="{88CA1D10-B361-4EF0-8BD1-49F2A8A9CA38}" destId="{A0B80683-E4E5-4F0E-A3A0-6542850F7E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D99C7-E9D5-4CC9-9F87-4B8EE62748A0}" type="doc">
      <dgm:prSet loTypeId="urn:microsoft.com/office/officeart/2008/layout/VerticalCurved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59423E-40BB-420A-97FD-44CB98E9BAB5}">
      <dgm:prSet phldrT="[Text]"/>
      <dgm:spPr/>
      <dgm:t>
        <a:bodyPr/>
        <a:lstStyle/>
        <a:p>
          <a:r>
            <a:rPr lang="en-US" dirty="0"/>
            <a:t>Nanoparticles-A solid particle in the range 1-100nm that could be </a:t>
          </a:r>
          <a:r>
            <a:rPr lang="en-US" dirty="0" err="1"/>
            <a:t>nanocrystallites</a:t>
          </a:r>
          <a:r>
            <a:rPr lang="en-US" dirty="0"/>
            <a:t> an aggregate of crystallites or a single crystalline. </a:t>
          </a:r>
        </a:p>
      </dgm:t>
    </dgm:pt>
    <dgm:pt modelId="{5FEEC5E0-3686-49F7-B7E4-1C71EEE6F865}" type="parTrans" cxnId="{47E5721F-9786-4F36-8AE5-04EE7CA4DCF3}">
      <dgm:prSet/>
      <dgm:spPr/>
      <dgm:t>
        <a:bodyPr/>
        <a:lstStyle/>
        <a:p>
          <a:endParaRPr lang="en-US"/>
        </a:p>
      </dgm:t>
    </dgm:pt>
    <dgm:pt modelId="{62E60A89-B296-4E74-8B65-8196987D8EE1}" type="sibTrans" cxnId="{47E5721F-9786-4F36-8AE5-04EE7CA4DCF3}">
      <dgm:prSet/>
      <dgm:spPr/>
      <dgm:t>
        <a:bodyPr/>
        <a:lstStyle/>
        <a:p>
          <a:endParaRPr lang="en-US"/>
        </a:p>
      </dgm:t>
    </dgm:pt>
    <dgm:pt modelId="{4A83BCB7-4FEC-4200-BD1E-BB574D59FC2E}">
      <dgm:prSet phldrT="[Text]"/>
      <dgm:spPr/>
      <dgm:t>
        <a:bodyPr/>
        <a:lstStyle/>
        <a:p>
          <a:r>
            <a:rPr lang="en-US" dirty="0"/>
            <a:t>Nanoclusters – A collection of units (atoms or reactive molecules) of </a:t>
          </a:r>
          <a:r>
            <a:rPr lang="en-US" dirty="0" err="1"/>
            <a:t>upto</a:t>
          </a:r>
          <a:r>
            <a:rPr lang="en-US" dirty="0"/>
            <a:t> about 50 units.</a:t>
          </a:r>
        </a:p>
      </dgm:t>
    </dgm:pt>
    <dgm:pt modelId="{2EFB04D1-15D2-4B8A-97A7-42BD84FDC4FE}" type="parTrans" cxnId="{053BC2B6-98D6-4DC8-936F-3DA65FFCE90F}">
      <dgm:prSet/>
      <dgm:spPr/>
      <dgm:t>
        <a:bodyPr/>
        <a:lstStyle/>
        <a:p>
          <a:endParaRPr lang="en-US"/>
        </a:p>
      </dgm:t>
    </dgm:pt>
    <dgm:pt modelId="{9EEE57F6-B038-449B-BF5E-585B0BADCEC1}" type="sibTrans" cxnId="{053BC2B6-98D6-4DC8-936F-3DA65FFCE90F}">
      <dgm:prSet/>
      <dgm:spPr/>
      <dgm:t>
        <a:bodyPr/>
        <a:lstStyle/>
        <a:p>
          <a:endParaRPr lang="en-US"/>
        </a:p>
      </dgm:t>
    </dgm:pt>
    <dgm:pt modelId="{6099B64F-2438-4369-9FF8-36D6F34EA3DF}">
      <dgm:prSet phldrT="[Text]"/>
      <dgm:spPr/>
      <dgm:t>
        <a:bodyPr/>
        <a:lstStyle/>
        <a:p>
          <a:r>
            <a:rPr lang="en-US" dirty="0"/>
            <a:t>Nanocrystal – A solid particle that is a single crystal in  the nanometer range.	</a:t>
          </a:r>
        </a:p>
      </dgm:t>
    </dgm:pt>
    <dgm:pt modelId="{B3246399-10C3-4E9F-89FE-3146609C57FB}" type="parTrans" cxnId="{6A89DAF4-2885-4777-BBB6-05B6F2871FC2}">
      <dgm:prSet/>
      <dgm:spPr/>
      <dgm:t>
        <a:bodyPr/>
        <a:lstStyle/>
        <a:p>
          <a:endParaRPr lang="en-US"/>
        </a:p>
      </dgm:t>
    </dgm:pt>
    <dgm:pt modelId="{1BB47D4D-0881-45B2-979B-153A560594B0}" type="sibTrans" cxnId="{6A89DAF4-2885-4777-BBB6-05B6F2871FC2}">
      <dgm:prSet/>
      <dgm:spPr/>
      <dgm:t>
        <a:bodyPr/>
        <a:lstStyle/>
        <a:p>
          <a:endParaRPr lang="en-US"/>
        </a:p>
      </dgm:t>
    </dgm:pt>
    <dgm:pt modelId="{13CB487C-AD24-48A0-BA21-F0E484AD8441}" type="pres">
      <dgm:prSet presAssocID="{97AD99C7-E9D5-4CC9-9F87-4B8EE62748A0}" presName="Name0" presStyleCnt="0">
        <dgm:presLayoutVars>
          <dgm:chMax val="7"/>
          <dgm:chPref val="7"/>
          <dgm:dir/>
        </dgm:presLayoutVars>
      </dgm:prSet>
      <dgm:spPr/>
    </dgm:pt>
    <dgm:pt modelId="{A1D1938E-DDC5-40A6-9D01-02E0A3ADB831}" type="pres">
      <dgm:prSet presAssocID="{97AD99C7-E9D5-4CC9-9F87-4B8EE62748A0}" presName="Name1" presStyleCnt="0"/>
      <dgm:spPr/>
    </dgm:pt>
    <dgm:pt modelId="{DA7E030A-A68B-4AFF-BBE0-5445F08ED007}" type="pres">
      <dgm:prSet presAssocID="{97AD99C7-E9D5-4CC9-9F87-4B8EE62748A0}" presName="cycle" presStyleCnt="0"/>
      <dgm:spPr/>
    </dgm:pt>
    <dgm:pt modelId="{80314672-8D20-49F7-8161-4B2557DB5C0D}" type="pres">
      <dgm:prSet presAssocID="{97AD99C7-E9D5-4CC9-9F87-4B8EE62748A0}" presName="srcNode" presStyleLbl="node1" presStyleIdx="0" presStyleCnt="3"/>
      <dgm:spPr/>
    </dgm:pt>
    <dgm:pt modelId="{C76370E1-21D2-4DD5-85EA-D9D2E8C0A4EA}" type="pres">
      <dgm:prSet presAssocID="{97AD99C7-E9D5-4CC9-9F87-4B8EE62748A0}" presName="conn" presStyleLbl="parChTrans1D2" presStyleIdx="0" presStyleCnt="1"/>
      <dgm:spPr/>
    </dgm:pt>
    <dgm:pt modelId="{625850A7-3095-4D6A-B32B-6AAAFB393ED9}" type="pres">
      <dgm:prSet presAssocID="{97AD99C7-E9D5-4CC9-9F87-4B8EE62748A0}" presName="extraNode" presStyleLbl="node1" presStyleIdx="0" presStyleCnt="3"/>
      <dgm:spPr/>
    </dgm:pt>
    <dgm:pt modelId="{55EE1EF5-0CD2-48D3-9259-29FF0DD6F310}" type="pres">
      <dgm:prSet presAssocID="{97AD99C7-E9D5-4CC9-9F87-4B8EE62748A0}" presName="dstNode" presStyleLbl="node1" presStyleIdx="0" presStyleCnt="3"/>
      <dgm:spPr/>
    </dgm:pt>
    <dgm:pt modelId="{C13037B6-5A3D-4735-A158-B237CA40B8F4}" type="pres">
      <dgm:prSet presAssocID="{0A59423E-40BB-420A-97FD-44CB98E9BAB5}" presName="text_1" presStyleLbl="node1" presStyleIdx="0" presStyleCnt="3">
        <dgm:presLayoutVars>
          <dgm:bulletEnabled val="1"/>
        </dgm:presLayoutVars>
      </dgm:prSet>
      <dgm:spPr/>
    </dgm:pt>
    <dgm:pt modelId="{810DBDCC-70DB-4731-904E-29242E55C624}" type="pres">
      <dgm:prSet presAssocID="{0A59423E-40BB-420A-97FD-44CB98E9BAB5}" presName="accent_1" presStyleCnt="0"/>
      <dgm:spPr/>
    </dgm:pt>
    <dgm:pt modelId="{3BF9FB7C-C556-4A6C-8DA9-9932EF2D4467}" type="pres">
      <dgm:prSet presAssocID="{0A59423E-40BB-420A-97FD-44CB98E9BAB5}" presName="accentRepeatNode" presStyleLbl="solidFgAcc1" presStyleIdx="0" presStyleCnt="3"/>
      <dgm:spPr/>
    </dgm:pt>
    <dgm:pt modelId="{903A2AD6-C30D-4B64-815C-D2F667061FDD}" type="pres">
      <dgm:prSet presAssocID="{4A83BCB7-4FEC-4200-BD1E-BB574D59FC2E}" presName="text_2" presStyleLbl="node1" presStyleIdx="1" presStyleCnt="3">
        <dgm:presLayoutVars>
          <dgm:bulletEnabled val="1"/>
        </dgm:presLayoutVars>
      </dgm:prSet>
      <dgm:spPr/>
    </dgm:pt>
    <dgm:pt modelId="{735942BD-99A2-4CD6-AFAA-9D58600FB94C}" type="pres">
      <dgm:prSet presAssocID="{4A83BCB7-4FEC-4200-BD1E-BB574D59FC2E}" presName="accent_2" presStyleCnt="0"/>
      <dgm:spPr/>
    </dgm:pt>
    <dgm:pt modelId="{923A08A0-7C53-490E-B6DE-9B220FAB28F4}" type="pres">
      <dgm:prSet presAssocID="{4A83BCB7-4FEC-4200-BD1E-BB574D59FC2E}" presName="accentRepeatNode" presStyleLbl="solidFgAcc1" presStyleIdx="1" presStyleCnt="3"/>
      <dgm:spPr/>
    </dgm:pt>
    <dgm:pt modelId="{D6758748-9380-47D7-8DB7-2A45FB16FEEE}" type="pres">
      <dgm:prSet presAssocID="{6099B64F-2438-4369-9FF8-36D6F34EA3DF}" presName="text_3" presStyleLbl="node1" presStyleIdx="2" presStyleCnt="3">
        <dgm:presLayoutVars>
          <dgm:bulletEnabled val="1"/>
        </dgm:presLayoutVars>
      </dgm:prSet>
      <dgm:spPr/>
    </dgm:pt>
    <dgm:pt modelId="{0B3CE10E-6CB9-4D36-8AF7-C2A440B1961C}" type="pres">
      <dgm:prSet presAssocID="{6099B64F-2438-4369-9FF8-36D6F34EA3DF}" presName="accent_3" presStyleCnt="0"/>
      <dgm:spPr/>
    </dgm:pt>
    <dgm:pt modelId="{C2F5F752-1E9C-43AA-83E2-EA6679571BCC}" type="pres">
      <dgm:prSet presAssocID="{6099B64F-2438-4369-9FF8-36D6F34EA3DF}" presName="accentRepeatNode" presStyleLbl="solidFgAcc1" presStyleIdx="2" presStyleCnt="3"/>
      <dgm:spPr/>
    </dgm:pt>
  </dgm:ptLst>
  <dgm:cxnLst>
    <dgm:cxn modelId="{309C2A3E-1A0C-49E6-B892-C1F48558E919}" type="presOf" srcId="{6099B64F-2438-4369-9FF8-36D6F34EA3DF}" destId="{D6758748-9380-47D7-8DB7-2A45FB16FEEE}" srcOrd="0" destOrd="0" presId="urn:microsoft.com/office/officeart/2008/layout/VerticalCurvedList"/>
    <dgm:cxn modelId="{47E5721F-9786-4F36-8AE5-04EE7CA4DCF3}" srcId="{97AD99C7-E9D5-4CC9-9F87-4B8EE62748A0}" destId="{0A59423E-40BB-420A-97FD-44CB98E9BAB5}" srcOrd="0" destOrd="0" parTransId="{5FEEC5E0-3686-49F7-B7E4-1C71EEE6F865}" sibTransId="{62E60A89-B296-4E74-8B65-8196987D8EE1}"/>
    <dgm:cxn modelId="{403FA867-1163-43C1-9563-E4AD3A31D21C}" type="presOf" srcId="{4A83BCB7-4FEC-4200-BD1E-BB574D59FC2E}" destId="{903A2AD6-C30D-4B64-815C-D2F667061FDD}" srcOrd="0" destOrd="0" presId="urn:microsoft.com/office/officeart/2008/layout/VerticalCurvedList"/>
    <dgm:cxn modelId="{6A89DAF4-2885-4777-BBB6-05B6F2871FC2}" srcId="{97AD99C7-E9D5-4CC9-9F87-4B8EE62748A0}" destId="{6099B64F-2438-4369-9FF8-36D6F34EA3DF}" srcOrd="2" destOrd="0" parTransId="{B3246399-10C3-4E9F-89FE-3146609C57FB}" sibTransId="{1BB47D4D-0881-45B2-979B-153A560594B0}"/>
    <dgm:cxn modelId="{88C3541B-E98C-4D52-B42F-E2DE2089A8C6}" type="presOf" srcId="{97AD99C7-E9D5-4CC9-9F87-4B8EE62748A0}" destId="{13CB487C-AD24-48A0-BA21-F0E484AD8441}" srcOrd="0" destOrd="0" presId="urn:microsoft.com/office/officeart/2008/layout/VerticalCurvedList"/>
    <dgm:cxn modelId="{E7CB1A00-9C62-4790-B15D-4557F587FB57}" type="presOf" srcId="{0A59423E-40BB-420A-97FD-44CB98E9BAB5}" destId="{C13037B6-5A3D-4735-A158-B237CA40B8F4}" srcOrd="0" destOrd="0" presId="urn:microsoft.com/office/officeart/2008/layout/VerticalCurvedList"/>
    <dgm:cxn modelId="{053BC2B6-98D6-4DC8-936F-3DA65FFCE90F}" srcId="{97AD99C7-E9D5-4CC9-9F87-4B8EE62748A0}" destId="{4A83BCB7-4FEC-4200-BD1E-BB574D59FC2E}" srcOrd="1" destOrd="0" parTransId="{2EFB04D1-15D2-4B8A-97A7-42BD84FDC4FE}" sibTransId="{9EEE57F6-B038-449B-BF5E-585B0BADCEC1}"/>
    <dgm:cxn modelId="{2D113380-AC36-46D0-B3E3-37BDA38E0400}" type="presOf" srcId="{62E60A89-B296-4E74-8B65-8196987D8EE1}" destId="{C76370E1-21D2-4DD5-85EA-D9D2E8C0A4EA}" srcOrd="0" destOrd="0" presId="urn:microsoft.com/office/officeart/2008/layout/VerticalCurvedList"/>
    <dgm:cxn modelId="{8BF10060-32A1-4898-AB87-173DCF80FE6D}" type="presParOf" srcId="{13CB487C-AD24-48A0-BA21-F0E484AD8441}" destId="{A1D1938E-DDC5-40A6-9D01-02E0A3ADB831}" srcOrd="0" destOrd="0" presId="urn:microsoft.com/office/officeart/2008/layout/VerticalCurvedList"/>
    <dgm:cxn modelId="{28213613-5F99-4F40-9CB0-3317FB80D7D8}" type="presParOf" srcId="{A1D1938E-DDC5-40A6-9D01-02E0A3ADB831}" destId="{DA7E030A-A68B-4AFF-BBE0-5445F08ED007}" srcOrd="0" destOrd="0" presId="urn:microsoft.com/office/officeart/2008/layout/VerticalCurvedList"/>
    <dgm:cxn modelId="{753174F2-F9DA-4E26-8ABA-C3F34B5214EF}" type="presParOf" srcId="{DA7E030A-A68B-4AFF-BBE0-5445F08ED007}" destId="{80314672-8D20-49F7-8161-4B2557DB5C0D}" srcOrd="0" destOrd="0" presId="urn:microsoft.com/office/officeart/2008/layout/VerticalCurvedList"/>
    <dgm:cxn modelId="{E59D6441-BBB1-4CC5-B1E1-4786B549E3C5}" type="presParOf" srcId="{DA7E030A-A68B-4AFF-BBE0-5445F08ED007}" destId="{C76370E1-21D2-4DD5-85EA-D9D2E8C0A4EA}" srcOrd="1" destOrd="0" presId="urn:microsoft.com/office/officeart/2008/layout/VerticalCurvedList"/>
    <dgm:cxn modelId="{479DEEF7-8C2B-4C61-B200-52BFD1C09E7B}" type="presParOf" srcId="{DA7E030A-A68B-4AFF-BBE0-5445F08ED007}" destId="{625850A7-3095-4D6A-B32B-6AAAFB393ED9}" srcOrd="2" destOrd="0" presId="urn:microsoft.com/office/officeart/2008/layout/VerticalCurvedList"/>
    <dgm:cxn modelId="{4BD182A0-8E59-46E6-B4AB-46FE8BE58926}" type="presParOf" srcId="{DA7E030A-A68B-4AFF-BBE0-5445F08ED007}" destId="{55EE1EF5-0CD2-48D3-9259-29FF0DD6F310}" srcOrd="3" destOrd="0" presId="urn:microsoft.com/office/officeart/2008/layout/VerticalCurvedList"/>
    <dgm:cxn modelId="{2A048A4E-CD8E-414A-8F0E-EE92F87B5383}" type="presParOf" srcId="{A1D1938E-DDC5-40A6-9D01-02E0A3ADB831}" destId="{C13037B6-5A3D-4735-A158-B237CA40B8F4}" srcOrd="1" destOrd="0" presId="urn:microsoft.com/office/officeart/2008/layout/VerticalCurvedList"/>
    <dgm:cxn modelId="{96F42D67-1B33-4002-8B8A-14F818A32435}" type="presParOf" srcId="{A1D1938E-DDC5-40A6-9D01-02E0A3ADB831}" destId="{810DBDCC-70DB-4731-904E-29242E55C624}" srcOrd="2" destOrd="0" presId="urn:microsoft.com/office/officeart/2008/layout/VerticalCurvedList"/>
    <dgm:cxn modelId="{E9B3E5E8-146C-4AD2-9052-8EFE3CBD30CC}" type="presParOf" srcId="{810DBDCC-70DB-4731-904E-29242E55C624}" destId="{3BF9FB7C-C556-4A6C-8DA9-9932EF2D4467}" srcOrd="0" destOrd="0" presId="urn:microsoft.com/office/officeart/2008/layout/VerticalCurvedList"/>
    <dgm:cxn modelId="{3D93284E-10BA-431D-BBE3-D26E214F41DA}" type="presParOf" srcId="{A1D1938E-DDC5-40A6-9D01-02E0A3ADB831}" destId="{903A2AD6-C30D-4B64-815C-D2F667061FDD}" srcOrd="3" destOrd="0" presId="urn:microsoft.com/office/officeart/2008/layout/VerticalCurvedList"/>
    <dgm:cxn modelId="{A0CE0148-2560-4ED7-AA0C-23D5578F242E}" type="presParOf" srcId="{A1D1938E-DDC5-40A6-9D01-02E0A3ADB831}" destId="{735942BD-99A2-4CD6-AFAA-9D58600FB94C}" srcOrd="4" destOrd="0" presId="urn:microsoft.com/office/officeart/2008/layout/VerticalCurvedList"/>
    <dgm:cxn modelId="{7846B031-FE89-49A9-A060-DAC10DC90AA7}" type="presParOf" srcId="{735942BD-99A2-4CD6-AFAA-9D58600FB94C}" destId="{923A08A0-7C53-490E-B6DE-9B220FAB28F4}" srcOrd="0" destOrd="0" presId="urn:microsoft.com/office/officeart/2008/layout/VerticalCurvedList"/>
    <dgm:cxn modelId="{58B8EE22-31E5-4066-8004-A66834979743}" type="presParOf" srcId="{A1D1938E-DDC5-40A6-9D01-02E0A3ADB831}" destId="{D6758748-9380-47D7-8DB7-2A45FB16FEEE}" srcOrd="5" destOrd="0" presId="urn:microsoft.com/office/officeart/2008/layout/VerticalCurvedList"/>
    <dgm:cxn modelId="{8AC25B9F-965F-4B0D-9C73-FCF17D1F1D05}" type="presParOf" srcId="{A1D1938E-DDC5-40A6-9D01-02E0A3ADB831}" destId="{0B3CE10E-6CB9-4D36-8AF7-C2A440B1961C}" srcOrd="6" destOrd="0" presId="urn:microsoft.com/office/officeart/2008/layout/VerticalCurvedList"/>
    <dgm:cxn modelId="{F2A8BD85-2D8C-4435-B179-C302FDD85545}" type="presParOf" srcId="{0B3CE10E-6CB9-4D36-8AF7-C2A440B1961C}" destId="{C2F5F752-1E9C-43AA-83E2-EA6679571B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3EDF67-E400-4427-A80C-130E2B2D9BB1}" type="doc">
      <dgm:prSet loTypeId="urn:microsoft.com/office/officeart/2008/layout/RadialCluster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0E68A7-FC9B-430B-A345-B4D82064517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Nanocomposites</a:t>
          </a:r>
        </a:p>
      </dgm:t>
    </dgm:pt>
    <dgm:pt modelId="{CDB138DE-8F7B-4306-9E52-16A3C5CAFC64}" type="parTrans" cxnId="{16AE3ABD-7776-4179-B1A0-220F83327169}">
      <dgm:prSet/>
      <dgm:spPr/>
      <dgm:t>
        <a:bodyPr/>
        <a:lstStyle/>
        <a:p>
          <a:endParaRPr lang="en-US"/>
        </a:p>
      </dgm:t>
    </dgm:pt>
    <dgm:pt modelId="{0AA3F755-522D-4A68-A2A6-5CFD1E9484A5}" type="sibTrans" cxnId="{16AE3ABD-7776-4179-B1A0-220F83327169}">
      <dgm:prSet/>
      <dgm:spPr/>
      <dgm:t>
        <a:bodyPr/>
        <a:lstStyle/>
        <a:p>
          <a:endParaRPr lang="en-US"/>
        </a:p>
      </dgm:t>
    </dgm:pt>
    <dgm:pt modelId="{C23F9BAC-B3DD-489B-B659-93BC4F7536D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Thermal</a:t>
          </a:r>
        </a:p>
        <a:p>
          <a:r>
            <a:rPr lang="en-US" dirty="0">
              <a:solidFill>
                <a:schemeClr val="tx1"/>
              </a:solidFill>
            </a:rPr>
            <a:t>Analysis</a:t>
          </a:r>
        </a:p>
      </dgm:t>
    </dgm:pt>
    <dgm:pt modelId="{00CCA963-CC1B-405D-BFC2-29E5E32E02A5}" type="parTrans" cxnId="{B57337C8-1DD4-424C-A93A-A57AE694A411}">
      <dgm:prSet/>
      <dgm:spPr/>
      <dgm:t>
        <a:bodyPr/>
        <a:lstStyle/>
        <a:p>
          <a:endParaRPr lang="en-US"/>
        </a:p>
      </dgm:t>
    </dgm:pt>
    <dgm:pt modelId="{82C46E43-37FF-42F3-A00E-E0CD71032A1A}" type="sibTrans" cxnId="{B57337C8-1DD4-424C-A93A-A57AE694A411}">
      <dgm:prSet/>
      <dgm:spPr/>
      <dgm:t>
        <a:bodyPr/>
        <a:lstStyle/>
        <a:p>
          <a:endParaRPr lang="en-US"/>
        </a:p>
      </dgm:t>
    </dgm:pt>
    <dgm:pt modelId="{FDCD58FF-2501-46C5-B80F-7A46D6B325B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Infrared</a:t>
          </a:r>
        </a:p>
        <a:p>
          <a:r>
            <a:rPr lang="en-US" dirty="0">
              <a:solidFill>
                <a:schemeClr val="tx1"/>
              </a:solidFill>
            </a:rPr>
            <a:t>Spectroscopy</a:t>
          </a:r>
        </a:p>
      </dgm:t>
    </dgm:pt>
    <dgm:pt modelId="{D20059B9-58D6-480A-B92D-B3AB71262681}" type="parTrans" cxnId="{7488F6DE-61D0-47B7-A625-AB3F2090C790}">
      <dgm:prSet/>
      <dgm:spPr/>
      <dgm:t>
        <a:bodyPr/>
        <a:lstStyle/>
        <a:p>
          <a:endParaRPr lang="en-US"/>
        </a:p>
      </dgm:t>
    </dgm:pt>
    <dgm:pt modelId="{03692D3B-F2EB-48F9-B29F-A135F9FE10B5}" type="sibTrans" cxnId="{7488F6DE-61D0-47B7-A625-AB3F2090C790}">
      <dgm:prSet/>
      <dgm:spPr/>
      <dgm:t>
        <a:bodyPr/>
        <a:lstStyle/>
        <a:p>
          <a:endParaRPr lang="en-US"/>
        </a:p>
      </dgm:t>
    </dgm:pt>
    <dgm:pt modelId="{EE550400-EA60-4BB9-8EEA-8677BDFCBD4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X-Ray Diffraction</a:t>
          </a:r>
        </a:p>
      </dgm:t>
    </dgm:pt>
    <dgm:pt modelId="{855BDE32-A054-4906-918B-920AE801E3FE}" type="parTrans" cxnId="{B24871B2-D0BF-4553-AD26-AFC25F4AB82B}">
      <dgm:prSet/>
      <dgm:spPr/>
      <dgm:t>
        <a:bodyPr/>
        <a:lstStyle/>
        <a:p>
          <a:endParaRPr lang="en-US"/>
        </a:p>
      </dgm:t>
    </dgm:pt>
    <dgm:pt modelId="{E49548E3-9B6E-446B-9EE7-F478A655E626}" type="sibTrans" cxnId="{B24871B2-D0BF-4553-AD26-AFC25F4AB82B}">
      <dgm:prSet/>
      <dgm:spPr/>
      <dgm:t>
        <a:bodyPr/>
        <a:lstStyle/>
        <a:p>
          <a:endParaRPr lang="en-US"/>
        </a:p>
      </dgm:t>
    </dgm:pt>
    <dgm:pt modelId="{B2639407-8B36-4098-8FDD-4A01FE65F99A}" type="pres">
      <dgm:prSet presAssocID="{0E3EDF67-E400-4427-A80C-130E2B2D9BB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5E3077E-BE45-4DF5-A324-4AB3D1129EAD}" type="pres">
      <dgm:prSet presAssocID="{9A0E68A7-FC9B-430B-A345-B4D82064517E}" presName="singleCycle" presStyleCnt="0"/>
      <dgm:spPr/>
    </dgm:pt>
    <dgm:pt modelId="{3DB8D336-FCA8-4A2F-B29A-029D7B5EEE8E}" type="pres">
      <dgm:prSet presAssocID="{9A0E68A7-FC9B-430B-A345-B4D82064517E}" presName="singleCenter" presStyleLbl="node1" presStyleIdx="0" presStyleCnt="4" custScaleX="133100" custScaleY="133100">
        <dgm:presLayoutVars>
          <dgm:chMax val="7"/>
          <dgm:chPref val="7"/>
        </dgm:presLayoutVars>
      </dgm:prSet>
      <dgm:spPr/>
    </dgm:pt>
    <dgm:pt modelId="{ABADF87C-8918-497E-9FFC-9BEFB0C55E71}" type="pres">
      <dgm:prSet presAssocID="{00CCA963-CC1B-405D-BFC2-29E5E32E02A5}" presName="Name56" presStyleLbl="parChTrans1D2" presStyleIdx="0" presStyleCnt="3"/>
      <dgm:spPr/>
    </dgm:pt>
    <dgm:pt modelId="{196BCF22-071B-496D-8124-7304CE5BBAD7}" type="pres">
      <dgm:prSet presAssocID="{C23F9BAC-B3DD-489B-B659-93BC4F7536D0}" presName="text0" presStyleLbl="node1" presStyleIdx="1" presStyleCnt="4" custScaleX="161051" custScaleY="161051">
        <dgm:presLayoutVars>
          <dgm:bulletEnabled val="1"/>
        </dgm:presLayoutVars>
      </dgm:prSet>
      <dgm:spPr/>
    </dgm:pt>
    <dgm:pt modelId="{4FFC2BE1-B51D-41F9-8D64-D6C4B86DB4E2}" type="pres">
      <dgm:prSet presAssocID="{D20059B9-58D6-480A-B92D-B3AB71262681}" presName="Name56" presStyleLbl="parChTrans1D2" presStyleIdx="1" presStyleCnt="3"/>
      <dgm:spPr/>
    </dgm:pt>
    <dgm:pt modelId="{D5D5B73F-E8FA-455E-9091-4455D8668A24}" type="pres">
      <dgm:prSet presAssocID="{FDCD58FF-2501-46C5-B80F-7A46D6B325B6}" presName="text0" presStyleLbl="node1" presStyleIdx="2" presStyleCnt="4" custScaleX="161051" custScaleY="161051">
        <dgm:presLayoutVars>
          <dgm:bulletEnabled val="1"/>
        </dgm:presLayoutVars>
      </dgm:prSet>
      <dgm:spPr/>
    </dgm:pt>
    <dgm:pt modelId="{5F6B7FB0-8338-43D4-B3A1-1DBD8A472F55}" type="pres">
      <dgm:prSet presAssocID="{855BDE32-A054-4906-918B-920AE801E3FE}" presName="Name56" presStyleLbl="parChTrans1D2" presStyleIdx="2" presStyleCnt="3"/>
      <dgm:spPr/>
    </dgm:pt>
    <dgm:pt modelId="{EF802872-3EE1-401C-B6E8-5661B91D796F}" type="pres">
      <dgm:prSet presAssocID="{EE550400-EA60-4BB9-8EEA-8677BDFCBD43}" presName="text0" presStyleLbl="node1" presStyleIdx="3" presStyleCnt="4" custScaleX="161051" custScaleY="161051">
        <dgm:presLayoutVars>
          <dgm:bulletEnabled val="1"/>
        </dgm:presLayoutVars>
      </dgm:prSet>
      <dgm:spPr/>
    </dgm:pt>
  </dgm:ptLst>
  <dgm:cxnLst>
    <dgm:cxn modelId="{16BAA516-DD2A-4B85-A8FA-AD0654416800}" type="presOf" srcId="{EE550400-EA60-4BB9-8EEA-8677BDFCBD43}" destId="{EF802872-3EE1-401C-B6E8-5661B91D796F}" srcOrd="0" destOrd="0" presId="urn:microsoft.com/office/officeart/2008/layout/RadialCluster"/>
    <dgm:cxn modelId="{B57337C8-1DD4-424C-A93A-A57AE694A411}" srcId="{9A0E68A7-FC9B-430B-A345-B4D82064517E}" destId="{C23F9BAC-B3DD-489B-B659-93BC4F7536D0}" srcOrd="0" destOrd="0" parTransId="{00CCA963-CC1B-405D-BFC2-29E5E32E02A5}" sibTransId="{82C46E43-37FF-42F3-A00E-E0CD71032A1A}"/>
    <dgm:cxn modelId="{C33945BD-345C-4368-8E5F-60EDCEF7F209}" type="presOf" srcId="{9A0E68A7-FC9B-430B-A345-B4D82064517E}" destId="{3DB8D336-FCA8-4A2F-B29A-029D7B5EEE8E}" srcOrd="0" destOrd="0" presId="urn:microsoft.com/office/officeart/2008/layout/RadialCluster"/>
    <dgm:cxn modelId="{59DD0418-6158-46DD-B4FC-190EBA59FDD4}" type="presOf" srcId="{0E3EDF67-E400-4427-A80C-130E2B2D9BB1}" destId="{B2639407-8B36-4098-8FDD-4A01FE65F99A}" srcOrd="0" destOrd="0" presId="urn:microsoft.com/office/officeart/2008/layout/RadialCluster"/>
    <dgm:cxn modelId="{B24871B2-D0BF-4553-AD26-AFC25F4AB82B}" srcId="{9A0E68A7-FC9B-430B-A345-B4D82064517E}" destId="{EE550400-EA60-4BB9-8EEA-8677BDFCBD43}" srcOrd="2" destOrd="0" parTransId="{855BDE32-A054-4906-918B-920AE801E3FE}" sibTransId="{E49548E3-9B6E-446B-9EE7-F478A655E626}"/>
    <dgm:cxn modelId="{ECBF95F0-45EA-4EBB-B64B-82E9416E10FF}" type="presOf" srcId="{855BDE32-A054-4906-918B-920AE801E3FE}" destId="{5F6B7FB0-8338-43D4-B3A1-1DBD8A472F55}" srcOrd="0" destOrd="0" presId="urn:microsoft.com/office/officeart/2008/layout/RadialCluster"/>
    <dgm:cxn modelId="{E7D87E92-AC5A-434D-8A71-8443BFAA9DD6}" type="presOf" srcId="{C23F9BAC-B3DD-489B-B659-93BC4F7536D0}" destId="{196BCF22-071B-496D-8124-7304CE5BBAD7}" srcOrd="0" destOrd="0" presId="urn:microsoft.com/office/officeart/2008/layout/RadialCluster"/>
    <dgm:cxn modelId="{A70B6944-7559-411B-B1C3-65FD7DECB4DC}" type="presOf" srcId="{FDCD58FF-2501-46C5-B80F-7A46D6B325B6}" destId="{D5D5B73F-E8FA-455E-9091-4455D8668A24}" srcOrd="0" destOrd="0" presId="urn:microsoft.com/office/officeart/2008/layout/RadialCluster"/>
    <dgm:cxn modelId="{7488F6DE-61D0-47B7-A625-AB3F2090C790}" srcId="{9A0E68A7-FC9B-430B-A345-B4D82064517E}" destId="{FDCD58FF-2501-46C5-B80F-7A46D6B325B6}" srcOrd="1" destOrd="0" parTransId="{D20059B9-58D6-480A-B92D-B3AB71262681}" sibTransId="{03692D3B-F2EB-48F9-B29F-A135F9FE10B5}"/>
    <dgm:cxn modelId="{16AE3ABD-7776-4179-B1A0-220F83327169}" srcId="{0E3EDF67-E400-4427-A80C-130E2B2D9BB1}" destId="{9A0E68A7-FC9B-430B-A345-B4D82064517E}" srcOrd="0" destOrd="0" parTransId="{CDB138DE-8F7B-4306-9E52-16A3C5CAFC64}" sibTransId="{0AA3F755-522D-4A68-A2A6-5CFD1E9484A5}"/>
    <dgm:cxn modelId="{8AAC62AE-AFA0-4DCE-9D74-E7FA05449F28}" type="presOf" srcId="{D20059B9-58D6-480A-B92D-B3AB71262681}" destId="{4FFC2BE1-B51D-41F9-8D64-D6C4B86DB4E2}" srcOrd="0" destOrd="0" presId="urn:microsoft.com/office/officeart/2008/layout/RadialCluster"/>
    <dgm:cxn modelId="{69BE31D8-2EA9-492F-9F99-DAA858C698AA}" type="presOf" srcId="{00CCA963-CC1B-405D-BFC2-29E5E32E02A5}" destId="{ABADF87C-8918-497E-9FFC-9BEFB0C55E71}" srcOrd="0" destOrd="0" presId="urn:microsoft.com/office/officeart/2008/layout/RadialCluster"/>
    <dgm:cxn modelId="{CDC2F205-A8B9-409F-8D7C-8C30170A6390}" type="presParOf" srcId="{B2639407-8B36-4098-8FDD-4A01FE65F99A}" destId="{55E3077E-BE45-4DF5-A324-4AB3D1129EAD}" srcOrd="0" destOrd="0" presId="urn:microsoft.com/office/officeart/2008/layout/RadialCluster"/>
    <dgm:cxn modelId="{E5AFC620-B775-4665-9413-0E3E5039E599}" type="presParOf" srcId="{55E3077E-BE45-4DF5-A324-4AB3D1129EAD}" destId="{3DB8D336-FCA8-4A2F-B29A-029D7B5EEE8E}" srcOrd="0" destOrd="0" presId="urn:microsoft.com/office/officeart/2008/layout/RadialCluster"/>
    <dgm:cxn modelId="{04E6D115-A2BE-4505-AEB8-DA724A109023}" type="presParOf" srcId="{55E3077E-BE45-4DF5-A324-4AB3D1129EAD}" destId="{ABADF87C-8918-497E-9FFC-9BEFB0C55E71}" srcOrd="1" destOrd="0" presId="urn:microsoft.com/office/officeart/2008/layout/RadialCluster"/>
    <dgm:cxn modelId="{4FFB73A0-9B68-417A-9304-3CC9CB2BC08A}" type="presParOf" srcId="{55E3077E-BE45-4DF5-A324-4AB3D1129EAD}" destId="{196BCF22-071B-496D-8124-7304CE5BBAD7}" srcOrd="2" destOrd="0" presId="urn:microsoft.com/office/officeart/2008/layout/RadialCluster"/>
    <dgm:cxn modelId="{B6C0DC69-0EBB-4CF8-853A-A7549D7F0A78}" type="presParOf" srcId="{55E3077E-BE45-4DF5-A324-4AB3D1129EAD}" destId="{4FFC2BE1-B51D-41F9-8D64-D6C4B86DB4E2}" srcOrd="3" destOrd="0" presId="urn:microsoft.com/office/officeart/2008/layout/RadialCluster"/>
    <dgm:cxn modelId="{2908497B-D780-4BC4-8DD6-C1B302763974}" type="presParOf" srcId="{55E3077E-BE45-4DF5-A324-4AB3D1129EAD}" destId="{D5D5B73F-E8FA-455E-9091-4455D8668A24}" srcOrd="4" destOrd="0" presId="urn:microsoft.com/office/officeart/2008/layout/RadialCluster"/>
    <dgm:cxn modelId="{CF0E3D7B-0DD6-44C2-9DE1-0B253AF8451D}" type="presParOf" srcId="{55E3077E-BE45-4DF5-A324-4AB3D1129EAD}" destId="{5F6B7FB0-8338-43D4-B3A1-1DBD8A472F55}" srcOrd="5" destOrd="0" presId="urn:microsoft.com/office/officeart/2008/layout/RadialCluster"/>
    <dgm:cxn modelId="{1A46FF60-1A05-495F-860F-7C5B558A78E4}" type="presParOf" srcId="{55E3077E-BE45-4DF5-A324-4AB3D1129EAD}" destId="{EF802872-3EE1-401C-B6E8-5661B91D796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591C2B-D412-45CA-877E-C46C2A3FBACF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B61805-F57D-49CF-8555-B2CC8AFDD9A6}" type="pres">
      <dgm:prSet presAssocID="{23591C2B-D412-45CA-877E-C46C2A3FBACF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FEA9677-7A39-46FF-9400-A8E219D5B58F}" type="presOf" srcId="{23591C2B-D412-45CA-877E-C46C2A3FBACF}" destId="{63B61805-F57D-49CF-8555-B2CC8AFDD9A6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ECDBC4-4D88-465A-9B24-60F8325B5BDE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365333-C313-4B02-A460-318D8939803C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err="1"/>
            <a:t>Nanofiller</a:t>
          </a:r>
          <a:endParaRPr lang="en-US" dirty="0"/>
        </a:p>
      </dgm:t>
    </dgm:pt>
    <dgm:pt modelId="{81285262-D091-48C0-9525-06F0837557CB}" type="parTrans" cxnId="{FF754ED0-44CA-470D-9E48-AA803D010DFD}">
      <dgm:prSet/>
      <dgm:spPr/>
      <dgm:t>
        <a:bodyPr/>
        <a:lstStyle/>
        <a:p>
          <a:endParaRPr lang="en-US"/>
        </a:p>
      </dgm:t>
    </dgm:pt>
    <dgm:pt modelId="{7F505768-3DB4-4E99-9720-9EE8C832AEFB}" type="sibTrans" cxnId="{FF754ED0-44CA-470D-9E48-AA803D010DFD}">
      <dgm:prSet/>
      <dgm:spPr/>
      <dgm:t>
        <a:bodyPr/>
        <a:lstStyle/>
        <a:p>
          <a:endParaRPr lang="en-US"/>
        </a:p>
      </dgm:t>
    </dgm:pt>
    <dgm:pt modelId="{5AF7D2D3-D7B7-4310-A1C5-E76878CF9132}">
      <dgm:prSet phldrT="[Text]"/>
      <dgm:spPr/>
      <dgm:t>
        <a:bodyPr/>
        <a:lstStyle/>
        <a:p>
          <a:r>
            <a:rPr lang="en-US"/>
            <a:t>Graphene</a:t>
          </a:r>
          <a:endParaRPr lang="en-US" dirty="0"/>
        </a:p>
      </dgm:t>
    </dgm:pt>
    <dgm:pt modelId="{17CD2C04-6073-4EC6-92F1-6ABCD2D06B68}" type="parTrans" cxnId="{CBA00FE9-6CE0-44D2-A2AF-E8C8426D1AA2}">
      <dgm:prSet/>
      <dgm:spPr/>
      <dgm:t>
        <a:bodyPr/>
        <a:lstStyle/>
        <a:p>
          <a:endParaRPr lang="en-US"/>
        </a:p>
      </dgm:t>
    </dgm:pt>
    <dgm:pt modelId="{1234148B-DB9D-446C-98DD-21D77DF25326}" type="sibTrans" cxnId="{CBA00FE9-6CE0-44D2-A2AF-E8C8426D1AA2}">
      <dgm:prSet/>
      <dgm:spPr/>
      <dgm:t>
        <a:bodyPr/>
        <a:lstStyle/>
        <a:p>
          <a:endParaRPr lang="en-US"/>
        </a:p>
      </dgm:t>
    </dgm:pt>
    <dgm:pt modelId="{1E2F3EAF-9E59-4D31-A1DE-E3CBF89EF671}">
      <dgm:prSet phldrT="[Text]"/>
      <dgm:spPr/>
      <dgm:t>
        <a:bodyPr/>
        <a:lstStyle/>
        <a:p>
          <a:r>
            <a:rPr lang="en-US" dirty="0"/>
            <a:t>Silica</a:t>
          </a:r>
        </a:p>
      </dgm:t>
    </dgm:pt>
    <dgm:pt modelId="{47B7C1F8-DE8F-4DA0-B91F-196E86384FE7}" type="parTrans" cxnId="{1D5B8007-6FD4-4529-AB44-C9CCA1B0596F}">
      <dgm:prSet/>
      <dgm:spPr/>
      <dgm:t>
        <a:bodyPr/>
        <a:lstStyle/>
        <a:p>
          <a:endParaRPr lang="en-US"/>
        </a:p>
      </dgm:t>
    </dgm:pt>
    <dgm:pt modelId="{4BBB3C4E-0E03-473C-B535-504BD821B038}" type="sibTrans" cxnId="{1D5B8007-6FD4-4529-AB44-C9CCA1B0596F}">
      <dgm:prSet/>
      <dgm:spPr/>
      <dgm:t>
        <a:bodyPr/>
        <a:lstStyle/>
        <a:p>
          <a:endParaRPr lang="en-US"/>
        </a:p>
      </dgm:t>
    </dgm:pt>
    <dgm:pt modelId="{888B0394-696C-4DE0-ADC3-A6CF929406EA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Property enhancement</a:t>
          </a:r>
        </a:p>
      </dgm:t>
    </dgm:pt>
    <dgm:pt modelId="{9001F972-FE7C-4CF1-907D-17F0638A2CAA}" type="parTrans" cxnId="{9C16240C-ED00-44EB-9BCB-6D3E7B1B954F}">
      <dgm:prSet/>
      <dgm:spPr/>
      <dgm:t>
        <a:bodyPr/>
        <a:lstStyle/>
        <a:p>
          <a:endParaRPr lang="en-US"/>
        </a:p>
      </dgm:t>
    </dgm:pt>
    <dgm:pt modelId="{07A309F3-8D69-4E6B-B3AB-1B7C4A12619F}" type="sibTrans" cxnId="{9C16240C-ED00-44EB-9BCB-6D3E7B1B954F}">
      <dgm:prSet/>
      <dgm:spPr/>
      <dgm:t>
        <a:bodyPr/>
        <a:lstStyle/>
        <a:p>
          <a:endParaRPr lang="en-US"/>
        </a:p>
      </dgm:t>
    </dgm:pt>
    <dgm:pt modelId="{0354FC1E-CC0B-4AF9-AD8A-16FB271A8F89}">
      <dgm:prSet phldrT="[Text]"/>
      <dgm:spPr/>
      <dgm:t>
        <a:bodyPr/>
        <a:lstStyle/>
        <a:p>
          <a:r>
            <a:rPr lang="en-US" dirty="0"/>
            <a:t>Electrical conductivity,</a:t>
          </a:r>
        </a:p>
      </dgm:t>
    </dgm:pt>
    <dgm:pt modelId="{9CDADE2D-823A-498E-A118-9B88E9BD2D62}" type="parTrans" cxnId="{64888C3B-D010-4B9C-8ED3-2B29ED21A7FE}">
      <dgm:prSet/>
      <dgm:spPr/>
      <dgm:t>
        <a:bodyPr/>
        <a:lstStyle/>
        <a:p>
          <a:endParaRPr lang="en-US"/>
        </a:p>
      </dgm:t>
    </dgm:pt>
    <dgm:pt modelId="{CAF5E98D-9DE1-464E-9985-51C79BBE9EA2}" type="sibTrans" cxnId="{64888C3B-D010-4B9C-8ED3-2B29ED21A7FE}">
      <dgm:prSet/>
      <dgm:spPr/>
      <dgm:t>
        <a:bodyPr/>
        <a:lstStyle/>
        <a:p>
          <a:endParaRPr lang="en-US"/>
        </a:p>
      </dgm:t>
    </dgm:pt>
    <dgm:pt modelId="{2DAC4F56-111D-4988-A66A-FF2FA07A94ED}">
      <dgm:prSet phldrT="[Text]"/>
      <dgm:spPr/>
      <dgm:t>
        <a:bodyPr/>
        <a:lstStyle/>
        <a:p>
          <a:r>
            <a:rPr lang="en-US" dirty="0"/>
            <a:t>Viscosity modification</a:t>
          </a:r>
        </a:p>
      </dgm:t>
    </dgm:pt>
    <dgm:pt modelId="{C46D54C7-2925-4BFB-8E34-42AC797C7B09}" type="parTrans" cxnId="{93E8CD38-F257-4370-87A4-E3C09EFE514C}">
      <dgm:prSet/>
      <dgm:spPr/>
      <dgm:t>
        <a:bodyPr/>
        <a:lstStyle/>
        <a:p>
          <a:endParaRPr lang="en-US"/>
        </a:p>
      </dgm:t>
    </dgm:pt>
    <dgm:pt modelId="{32972DDD-F5BB-49A3-9DAC-5ACA79214339}" type="sibTrans" cxnId="{93E8CD38-F257-4370-87A4-E3C09EFE514C}">
      <dgm:prSet/>
      <dgm:spPr/>
      <dgm:t>
        <a:bodyPr/>
        <a:lstStyle/>
        <a:p>
          <a:endParaRPr lang="en-US"/>
        </a:p>
      </dgm:t>
    </dgm:pt>
    <dgm:pt modelId="{206E1E0C-6780-468A-B33A-00A45BAB107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Application</a:t>
          </a:r>
        </a:p>
      </dgm:t>
    </dgm:pt>
    <dgm:pt modelId="{A5933C17-EB45-4EE1-8905-E8A9EE28F950}" type="parTrans" cxnId="{C2AA96EA-5929-4246-9919-F02BA13F571C}">
      <dgm:prSet/>
      <dgm:spPr/>
      <dgm:t>
        <a:bodyPr/>
        <a:lstStyle/>
        <a:p>
          <a:endParaRPr lang="en-US"/>
        </a:p>
      </dgm:t>
    </dgm:pt>
    <dgm:pt modelId="{73D3687A-8AB5-4A7D-A725-76C5064509AD}" type="sibTrans" cxnId="{C2AA96EA-5929-4246-9919-F02BA13F571C}">
      <dgm:prSet/>
      <dgm:spPr/>
      <dgm:t>
        <a:bodyPr/>
        <a:lstStyle/>
        <a:p>
          <a:endParaRPr lang="en-US"/>
        </a:p>
      </dgm:t>
    </dgm:pt>
    <dgm:pt modelId="{B8D9BBB1-9527-4D30-B3D4-4ED26B9F4C39}">
      <dgm:prSet phldrT="[Text]"/>
      <dgm:spPr/>
      <dgm:t>
        <a:bodyPr/>
        <a:lstStyle/>
        <a:p>
          <a:r>
            <a:rPr lang="en-US" dirty="0"/>
            <a:t>Electrical</a:t>
          </a:r>
        </a:p>
      </dgm:t>
    </dgm:pt>
    <dgm:pt modelId="{18223102-D555-4298-A98E-B10D2D000012}" type="parTrans" cxnId="{91B485B5-CEE7-40ED-9DB3-0921B5333196}">
      <dgm:prSet/>
      <dgm:spPr/>
      <dgm:t>
        <a:bodyPr/>
        <a:lstStyle/>
        <a:p>
          <a:endParaRPr lang="en-US"/>
        </a:p>
      </dgm:t>
    </dgm:pt>
    <dgm:pt modelId="{C8A98CDF-F651-4A9D-9CBF-62FE6EFE6028}" type="sibTrans" cxnId="{91B485B5-CEE7-40ED-9DB3-0921B5333196}">
      <dgm:prSet/>
      <dgm:spPr/>
      <dgm:t>
        <a:bodyPr/>
        <a:lstStyle/>
        <a:p>
          <a:endParaRPr lang="en-US"/>
        </a:p>
      </dgm:t>
    </dgm:pt>
    <dgm:pt modelId="{A788ADD2-1110-4218-9412-6A6976739401}">
      <dgm:prSet phldrT="[Text]"/>
      <dgm:spPr/>
      <dgm:t>
        <a:bodyPr/>
        <a:lstStyle/>
        <a:p>
          <a:r>
            <a:rPr lang="en-US" dirty="0"/>
            <a:t>Paint, adhesives</a:t>
          </a:r>
        </a:p>
      </dgm:t>
    </dgm:pt>
    <dgm:pt modelId="{D7B58E50-A789-4825-BDD2-2891CA2B2F80}" type="parTrans" cxnId="{EAFA6559-27FE-4787-9DF0-984F8E7CC9B3}">
      <dgm:prSet/>
      <dgm:spPr/>
      <dgm:t>
        <a:bodyPr/>
        <a:lstStyle/>
        <a:p>
          <a:endParaRPr lang="en-US"/>
        </a:p>
      </dgm:t>
    </dgm:pt>
    <dgm:pt modelId="{A5BA1692-AF04-4238-A03B-F7EE38E55EF7}" type="sibTrans" cxnId="{EAFA6559-27FE-4787-9DF0-984F8E7CC9B3}">
      <dgm:prSet/>
      <dgm:spPr/>
      <dgm:t>
        <a:bodyPr/>
        <a:lstStyle/>
        <a:p>
          <a:endParaRPr lang="en-US"/>
        </a:p>
      </dgm:t>
    </dgm:pt>
    <dgm:pt modelId="{2265D271-F0D2-4130-AE80-5C1326B3B4D8}" type="pres">
      <dgm:prSet presAssocID="{72ECDBC4-4D88-465A-9B24-60F8325B5BD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B3C4C69-A363-4731-AECD-1162EA6A4EA5}" type="pres">
      <dgm:prSet presAssocID="{F2365333-C313-4B02-A460-318D8939803C}" presName="horFlow" presStyleCnt="0"/>
      <dgm:spPr/>
    </dgm:pt>
    <dgm:pt modelId="{27B08DDF-312E-45EE-9A9D-4F2F7D17336D}" type="pres">
      <dgm:prSet presAssocID="{F2365333-C313-4B02-A460-318D8939803C}" presName="bigChev" presStyleLbl="node1" presStyleIdx="0" presStyleCnt="3"/>
      <dgm:spPr/>
    </dgm:pt>
    <dgm:pt modelId="{A527F677-BDF8-4ADE-9490-2ED8F205952A}" type="pres">
      <dgm:prSet presAssocID="{17CD2C04-6073-4EC6-92F1-6ABCD2D06B68}" presName="parTrans" presStyleCnt="0"/>
      <dgm:spPr/>
    </dgm:pt>
    <dgm:pt modelId="{F458B5BB-E754-490B-B5CC-6E4A36598727}" type="pres">
      <dgm:prSet presAssocID="{5AF7D2D3-D7B7-4310-A1C5-E76878CF9132}" presName="node" presStyleLbl="alignAccFollowNode1" presStyleIdx="0" presStyleCnt="6">
        <dgm:presLayoutVars>
          <dgm:bulletEnabled val="1"/>
        </dgm:presLayoutVars>
      </dgm:prSet>
      <dgm:spPr/>
    </dgm:pt>
    <dgm:pt modelId="{F128EB22-BB0F-4476-85E1-4A2FA58C7E29}" type="pres">
      <dgm:prSet presAssocID="{1234148B-DB9D-446C-98DD-21D77DF25326}" presName="sibTrans" presStyleCnt="0"/>
      <dgm:spPr/>
    </dgm:pt>
    <dgm:pt modelId="{4203A03B-5FC4-4608-8AD4-FD405148BEEC}" type="pres">
      <dgm:prSet presAssocID="{1E2F3EAF-9E59-4D31-A1DE-E3CBF89EF671}" presName="node" presStyleLbl="alignAccFollowNode1" presStyleIdx="1" presStyleCnt="6">
        <dgm:presLayoutVars>
          <dgm:bulletEnabled val="1"/>
        </dgm:presLayoutVars>
      </dgm:prSet>
      <dgm:spPr/>
    </dgm:pt>
    <dgm:pt modelId="{870E01A1-1AD1-4024-ADA2-FCBAC05D8130}" type="pres">
      <dgm:prSet presAssocID="{F2365333-C313-4B02-A460-318D8939803C}" presName="vSp" presStyleCnt="0"/>
      <dgm:spPr/>
    </dgm:pt>
    <dgm:pt modelId="{1259F489-C1F2-46BA-B942-CD0367A068DE}" type="pres">
      <dgm:prSet presAssocID="{888B0394-696C-4DE0-ADC3-A6CF929406EA}" presName="horFlow" presStyleCnt="0"/>
      <dgm:spPr/>
    </dgm:pt>
    <dgm:pt modelId="{0677A9DF-6EE2-47FE-B701-9FD00E58879B}" type="pres">
      <dgm:prSet presAssocID="{888B0394-696C-4DE0-ADC3-A6CF929406EA}" presName="bigChev" presStyleLbl="node1" presStyleIdx="1" presStyleCnt="3"/>
      <dgm:spPr/>
    </dgm:pt>
    <dgm:pt modelId="{D2508B59-9AA9-4B22-8A97-1A7EACC13FE6}" type="pres">
      <dgm:prSet presAssocID="{9CDADE2D-823A-498E-A118-9B88E9BD2D62}" presName="parTrans" presStyleCnt="0"/>
      <dgm:spPr/>
    </dgm:pt>
    <dgm:pt modelId="{1A21145E-446E-4237-84CC-3A9C65AF2613}" type="pres">
      <dgm:prSet presAssocID="{0354FC1E-CC0B-4AF9-AD8A-16FB271A8F89}" presName="node" presStyleLbl="alignAccFollowNode1" presStyleIdx="2" presStyleCnt="6">
        <dgm:presLayoutVars>
          <dgm:bulletEnabled val="1"/>
        </dgm:presLayoutVars>
      </dgm:prSet>
      <dgm:spPr/>
    </dgm:pt>
    <dgm:pt modelId="{5FB08B57-BE77-4164-BF33-4136D1D3013E}" type="pres">
      <dgm:prSet presAssocID="{CAF5E98D-9DE1-464E-9985-51C79BBE9EA2}" presName="sibTrans" presStyleCnt="0"/>
      <dgm:spPr/>
    </dgm:pt>
    <dgm:pt modelId="{2E61A3EF-FC7B-4D0B-A83E-4C3B37BB1240}" type="pres">
      <dgm:prSet presAssocID="{2DAC4F56-111D-4988-A66A-FF2FA07A94ED}" presName="node" presStyleLbl="alignAccFollowNode1" presStyleIdx="3" presStyleCnt="6">
        <dgm:presLayoutVars>
          <dgm:bulletEnabled val="1"/>
        </dgm:presLayoutVars>
      </dgm:prSet>
      <dgm:spPr/>
    </dgm:pt>
    <dgm:pt modelId="{7919186F-41A0-449E-AFF8-02810838A96A}" type="pres">
      <dgm:prSet presAssocID="{888B0394-696C-4DE0-ADC3-A6CF929406EA}" presName="vSp" presStyleCnt="0"/>
      <dgm:spPr/>
    </dgm:pt>
    <dgm:pt modelId="{ED1F3033-4002-4689-864A-7CCC2B0EEC7C}" type="pres">
      <dgm:prSet presAssocID="{206E1E0C-6780-468A-B33A-00A45BAB107F}" presName="horFlow" presStyleCnt="0"/>
      <dgm:spPr/>
    </dgm:pt>
    <dgm:pt modelId="{2050EFE3-80F9-44ED-B019-7DC2F6FB81DF}" type="pres">
      <dgm:prSet presAssocID="{206E1E0C-6780-468A-B33A-00A45BAB107F}" presName="bigChev" presStyleLbl="node1" presStyleIdx="2" presStyleCnt="3"/>
      <dgm:spPr/>
    </dgm:pt>
    <dgm:pt modelId="{4235BBDD-E84B-4517-A315-E1A9DA31C9D5}" type="pres">
      <dgm:prSet presAssocID="{18223102-D555-4298-A98E-B10D2D000012}" presName="parTrans" presStyleCnt="0"/>
      <dgm:spPr/>
    </dgm:pt>
    <dgm:pt modelId="{5AB42AB2-437E-4A78-85F2-78BAB7610A7F}" type="pres">
      <dgm:prSet presAssocID="{B8D9BBB1-9527-4D30-B3D4-4ED26B9F4C39}" presName="node" presStyleLbl="alignAccFollowNode1" presStyleIdx="4" presStyleCnt="6">
        <dgm:presLayoutVars>
          <dgm:bulletEnabled val="1"/>
        </dgm:presLayoutVars>
      </dgm:prSet>
      <dgm:spPr/>
    </dgm:pt>
    <dgm:pt modelId="{01D21714-1269-4829-9450-074855B3D8C1}" type="pres">
      <dgm:prSet presAssocID="{C8A98CDF-F651-4A9D-9CBF-62FE6EFE6028}" presName="sibTrans" presStyleCnt="0"/>
      <dgm:spPr/>
    </dgm:pt>
    <dgm:pt modelId="{F8196F55-5339-49AF-A673-1A67FC73E605}" type="pres">
      <dgm:prSet presAssocID="{A788ADD2-1110-4218-9412-6A6976739401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93E8CD38-F257-4370-87A4-E3C09EFE514C}" srcId="{888B0394-696C-4DE0-ADC3-A6CF929406EA}" destId="{2DAC4F56-111D-4988-A66A-FF2FA07A94ED}" srcOrd="1" destOrd="0" parTransId="{C46D54C7-2925-4BFB-8E34-42AC797C7B09}" sibTransId="{32972DDD-F5BB-49A3-9DAC-5ACA79214339}"/>
    <dgm:cxn modelId="{B3CD6454-F46D-411A-85AC-4A5F0D192A0D}" type="presOf" srcId="{5AF7D2D3-D7B7-4310-A1C5-E76878CF9132}" destId="{F458B5BB-E754-490B-B5CC-6E4A36598727}" srcOrd="0" destOrd="0" presId="urn:microsoft.com/office/officeart/2005/8/layout/lProcess3"/>
    <dgm:cxn modelId="{EAFA6559-27FE-4787-9DF0-984F8E7CC9B3}" srcId="{206E1E0C-6780-468A-B33A-00A45BAB107F}" destId="{A788ADD2-1110-4218-9412-6A6976739401}" srcOrd="1" destOrd="0" parTransId="{D7B58E50-A789-4825-BDD2-2891CA2B2F80}" sibTransId="{A5BA1692-AF04-4238-A03B-F7EE38E55EF7}"/>
    <dgm:cxn modelId="{8F07F66B-F5BE-48A8-9162-22C2C4B24140}" type="presOf" srcId="{206E1E0C-6780-468A-B33A-00A45BAB107F}" destId="{2050EFE3-80F9-44ED-B019-7DC2F6FB81DF}" srcOrd="0" destOrd="0" presId="urn:microsoft.com/office/officeart/2005/8/layout/lProcess3"/>
    <dgm:cxn modelId="{8FC4D715-8611-4E62-A354-1791351DE2B0}" type="presOf" srcId="{A788ADD2-1110-4218-9412-6A6976739401}" destId="{F8196F55-5339-49AF-A673-1A67FC73E605}" srcOrd="0" destOrd="0" presId="urn:microsoft.com/office/officeart/2005/8/layout/lProcess3"/>
    <dgm:cxn modelId="{BCF3FBB4-71DE-492F-9B06-6694E9989206}" type="presOf" srcId="{2DAC4F56-111D-4988-A66A-FF2FA07A94ED}" destId="{2E61A3EF-FC7B-4D0B-A83E-4C3B37BB1240}" srcOrd="0" destOrd="0" presId="urn:microsoft.com/office/officeart/2005/8/layout/lProcess3"/>
    <dgm:cxn modelId="{C2AA96EA-5929-4246-9919-F02BA13F571C}" srcId="{72ECDBC4-4D88-465A-9B24-60F8325B5BDE}" destId="{206E1E0C-6780-468A-B33A-00A45BAB107F}" srcOrd="2" destOrd="0" parTransId="{A5933C17-EB45-4EE1-8905-E8A9EE28F950}" sibTransId="{73D3687A-8AB5-4A7D-A725-76C5064509AD}"/>
    <dgm:cxn modelId="{F003044C-DE9E-49E3-954F-800EB3194A86}" type="presOf" srcId="{0354FC1E-CC0B-4AF9-AD8A-16FB271A8F89}" destId="{1A21145E-446E-4237-84CC-3A9C65AF2613}" srcOrd="0" destOrd="0" presId="urn:microsoft.com/office/officeart/2005/8/layout/lProcess3"/>
    <dgm:cxn modelId="{4D7E36E8-A4A6-4BB9-A416-71BFDD71C0AC}" type="presOf" srcId="{72ECDBC4-4D88-465A-9B24-60F8325B5BDE}" destId="{2265D271-F0D2-4130-AE80-5C1326B3B4D8}" srcOrd="0" destOrd="0" presId="urn:microsoft.com/office/officeart/2005/8/layout/lProcess3"/>
    <dgm:cxn modelId="{1D5B8007-6FD4-4529-AB44-C9CCA1B0596F}" srcId="{F2365333-C313-4B02-A460-318D8939803C}" destId="{1E2F3EAF-9E59-4D31-A1DE-E3CBF89EF671}" srcOrd="1" destOrd="0" parTransId="{47B7C1F8-DE8F-4DA0-B91F-196E86384FE7}" sibTransId="{4BBB3C4E-0E03-473C-B535-504BD821B038}"/>
    <dgm:cxn modelId="{2F60627D-E207-41B9-BD90-FA9D740A3838}" type="presOf" srcId="{B8D9BBB1-9527-4D30-B3D4-4ED26B9F4C39}" destId="{5AB42AB2-437E-4A78-85F2-78BAB7610A7F}" srcOrd="0" destOrd="0" presId="urn:microsoft.com/office/officeart/2005/8/layout/lProcess3"/>
    <dgm:cxn modelId="{E7A44060-AB01-48A0-B675-D90C9A221395}" type="presOf" srcId="{1E2F3EAF-9E59-4D31-A1DE-E3CBF89EF671}" destId="{4203A03B-5FC4-4608-8AD4-FD405148BEEC}" srcOrd="0" destOrd="0" presId="urn:microsoft.com/office/officeart/2005/8/layout/lProcess3"/>
    <dgm:cxn modelId="{9C16240C-ED00-44EB-9BCB-6D3E7B1B954F}" srcId="{72ECDBC4-4D88-465A-9B24-60F8325B5BDE}" destId="{888B0394-696C-4DE0-ADC3-A6CF929406EA}" srcOrd="1" destOrd="0" parTransId="{9001F972-FE7C-4CF1-907D-17F0638A2CAA}" sibTransId="{07A309F3-8D69-4E6B-B3AB-1B7C4A12619F}"/>
    <dgm:cxn modelId="{FF754ED0-44CA-470D-9E48-AA803D010DFD}" srcId="{72ECDBC4-4D88-465A-9B24-60F8325B5BDE}" destId="{F2365333-C313-4B02-A460-318D8939803C}" srcOrd="0" destOrd="0" parTransId="{81285262-D091-48C0-9525-06F0837557CB}" sibTransId="{7F505768-3DB4-4E99-9720-9EE8C832AEFB}"/>
    <dgm:cxn modelId="{91B485B5-CEE7-40ED-9DB3-0921B5333196}" srcId="{206E1E0C-6780-468A-B33A-00A45BAB107F}" destId="{B8D9BBB1-9527-4D30-B3D4-4ED26B9F4C39}" srcOrd="0" destOrd="0" parTransId="{18223102-D555-4298-A98E-B10D2D000012}" sibTransId="{C8A98CDF-F651-4A9D-9CBF-62FE6EFE6028}"/>
    <dgm:cxn modelId="{F73CFFAE-1568-486C-802A-A4678CB7C2F3}" type="presOf" srcId="{F2365333-C313-4B02-A460-318D8939803C}" destId="{27B08DDF-312E-45EE-9A9D-4F2F7D17336D}" srcOrd="0" destOrd="0" presId="urn:microsoft.com/office/officeart/2005/8/layout/lProcess3"/>
    <dgm:cxn modelId="{CBA00FE9-6CE0-44D2-A2AF-E8C8426D1AA2}" srcId="{F2365333-C313-4B02-A460-318D8939803C}" destId="{5AF7D2D3-D7B7-4310-A1C5-E76878CF9132}" srcOrd="0" destOrd="0" parTransId="{17CD2C04-6073-4EC6-92F1-6ABCD2D06B68}" sibTransId="{1234148B-DB9D-446C-98DD-21D77DF25326}"/>
    <dgm:cxn modelId="{64888C3B-D010-4B9C-8ED3-2B29ED21A7FE}" srcId="{888B0394-696C-4DE0-ADC3-A6CF929406EA}" destId="{0354FC1E-CC0B-4AF9-AD8A-16FB271A8F89}" srcOrd="0" destOrd="0" parTransId="{9CDADE2D-823A-498E-A118-9B88E9BD2D62}" sibTransId="{CAF5E98D-9DE1-464E-9985-51C79BBE9EA2}"/>
    <dgm:cxn modelId="{FCC7163B-DD0A-4371-860B-B116736E979E}" type="presOf" srcId="{888B0394-696C-4DE0-ADC3-A6CF929406EA}" destId="{0677A9DF-6EE2-47FE-B701-9FD00E58879B}" srcOrd="0" destOrd="0" presId="urn:microsoft.com/office/officeart/2005/8/layout/lProcess3"/>
    <dgm:cxn modelId="{01DFD867-6F21-44A1-96F2-5D2E17C02E78}" type="presParOf" srcId="{2265D271-F0D2-4130-AE80-5C1326B3B4D8}" destId="{6B3C4C69-A363-4731-AECD-1162EA6A4EA5}" srcOrd="0" destOrd="0" presId="urn:microsoft.com/office/officeart/2005/8/layout/lProcess3"/>
    <dgm:cxn modelId="{8BEC722D-C3B0-425A-8167-3BDA69949A91}" type="presParOf" srcId="{6B3C4C69-A363-4731-AECD-1162EA6A4EA5}" destId="{27B08DDF-312E-45EE-9A9D-4F2F7D17336D}" srcOrd="0" destOrd="0" presId="urn:microsoft.com/office/officeart/2005/8/layout/lProcess3"/>
    <dgm:cxn modelId="{EA65D5AD-7FDF-4CD1-B3E7-B6DBDDEF5686}" type="presParOf" srcId="{6B3C4C69-A363-4731-AECD-1162EA6A4EA5}" destId="{A527F677-BDF8-4ADE-9490-2ED8F205952A}" srcOrd="1" destOrd="0" presId="urn:microsoft.com/office/officeart/2005/8/layout/lProcess3"/>
    <dgm:cxn modelId="{AD5D42E5-0493-4B69-B694-3C368B23D797}" type="presParOf" srcId="{6B3C4C69-A363-4731-AECD-1162EA6A4EA5}" destId="{F458B5BB-E754-490B-B5CC-6E4A36598727}" srcOrd="2" destOrd="0" presId="urn:microsoft.com/office/officeart/2005/8/layout/lProcess3"/>
    <dgm:cxn modelId="{D5A9166B-1D5C-4245-B62B-4323DC2D8370}" type="presParOf" srcId="{6B3C4C69-A363-4731-AECD-1162EA6A4EA5}" destId="{F128EB22-BB0F-4476-85E1-4A2FA58C7E29}" srcOrd="3" destOrd="0" presId="urn:microsoft.com/office/officeart/2005/8/layout/lProcess3"/>
    <dgm:cxn modelId="{7F6E1A5C-F945-411A-A54B-434C198ABE76}" type="presParOf" srcId="{6B3C4C69-A363-4731-AECD-1162EA6A4EA5}" destId="{4203A03B-5FC4-4608-8AD4-FD405148BEEC}" srcOrd="4" destOrd="0" presId="urn:microsoft.com/office/officeart/2005/8/layout/lProcess3"/>
    <dgm:cxn modelId="{0AB500F6-B42B-40DB-B313-A17B4F2334FE}" type="presParOf" srcId="{2265D271-F0D2-4130-AE80-5C1326B3B4D8}" destId="{870E01A1-1AD1-4024-ADA2-FCBAC05D8130}" srcOrd="1" destOrd="0" presId="urn:microsoft.com/office/officeart/2005/8/layout/lProcess3"/>
    <dgm:cxn modelId="{593B9117-180E-4EE0-A496-297BB356CB67}" type="presParOf" srcId="{2265D271-F0D2-4130-AE80-5C1326B3B4D8}" destId="{1259F489-C1F2-46BA-B942-CD0367A068DE}" srcOrd="2" destOrd="0" presId="urn:microsoft.com/office/officeart/2005/8/layout/lProcess3"/>
    <dgm:cxn modelId="{E18CA657-4D24-4A9C-9CB6-49A9F1F5F990}" type="presParOf" srcId="{1259F489-C1F2-46BA-B942-CD0367A068DE}" destId="{0677A9DF-6EE2-47FE-B701-9FD00E58879B}" srcOrd="0" destOrd="0" presId="urn:microsoft.com/office/officeart/2005/8/layout/lProcess3"/>
    <dgm:cxn modelId="{5197A50B-E896-4E6F-A670-34AFA631FCCA}" type="presParOf" srcId="{1259F489-C1F2-46BA-B942-CD0367A068DE}" destId="{D2508B59-9AA9-4B22-8A97-1A7EACC13FE6}" srcOrd="1" destOrd="0" presId="urn:microsoft.com/office/officeart/2005/8/layout/lProcess3"/>
    <dgm:cxn modelId="{DDE64A48-ACAE-44C2-8F2B-505FE289DD50}" type="presParOf" srcId="{1259F489-C1F2-46BA-B942-CD0367A068DE}" destId="{1A21145E-446E-4237-84CC-3A9C65AF2613}" srcOrd="2" destOrd="0" presId="urn:microsoft.com/office/officeart/2005/8/layout/lProcess3"/>
    <dgm:cxn modelId="{7B9D91C2-E6F1-486D-BCA0-4268DA304CAE}" type="presParOf" srcId="{1259F489-C1F2-46BA-B942-CD0367A068DE}" destId="{5FB08B57-BE77-4164-BF33-4136D1D3013E}" srcOrd="3" destOrd="0" presId="urn:microsoft.com/office/officeart/2005/8/layout/lProcess3"/>
    <dgm:cxn modelId="{BA600C46-3154-4A61-B05A-368A8B570183}" type="presParOf" srcId="{1259F489-C1F2-46BA-B942-CD0367A068DE}" destId="{2E61A3EF-FC7B-4D0B-A83E-4C3B37BB1240}" srcOrd="4" destOrd="0" presId="urn:microsoft.com/office/officeart/2005/8/layout/lProcess3"/>
    <dgm:cxn modelId="{8AD1E6BC-159C-497B-8277-1CA71CD7312D}" type="presParOf" srcId="{2265D271-F0D2-4130-AE80-5C1326B3B4D8}" destId="{7919186F-41A0-449E-AFF8-02810838A96A}" srcOrd="3" destOrd="0" presId="urn:microsoft.com/office/officeart/2005/8/layout/lProcess3"/>
    <dgm:cxn modelId="{901CFE43-B532-4060-A403-3DB262B4D548}" type="presParOf" srcId="{2265D271-F0D2-4130-AE80-5C1326B3B4D8}" destId="{ED1F3033-4002-4689-864A-7CCC2B0EEC7C}" srcOrd="4" destOrd="0" presId="urn:microsoft.com/office/officeart/2005/8/layout/lProcess3"/>
    <dgm:cxn modelId="{9E5E4642-21A7-494F-A3FE-09005C6B343A}" type="presParOf" srcId="{ED1F3033-4002-4689-864A-7CCC2B0EEC7C}" destId="{2050EFE3-80F9-44ED-B019-7DC2F6FB81DF}" srcOrd="0" destOrd="0" presId="urn:microsoft.com/office/officeart/2005/8/layout/lProcess3"/>
    <dgm:cxn modelId="{82BA93BD-F819-4244-8D6F-0AE30E8974C6}" type="presParOf" srcId="{ED1F3033-4002-4689-864A-7CCC2B0EEC7C}" destId="{4235BBDD-E84B-4517-A315-E1A9DA31C9D5}" srcOrd="1" destOrd="0" presId="urn:microsoft.com/office/officeart/2005/8/layout/lProcess3"/>
    <dgm:cxn modelId="{5CA7021B-EDBE-4A94-8D41-1E97AAD2A3F5}" type="presParOf" srcId="{ED1F3033-4002-4689-864A-7CCC2B0EEC7C}" destId="{5AB42AB2-437E-4A78-85F2-78BAB7610A7F}" srcOrd="2" destOrd="0" presId="urn:microsoft.com/office/officeart/2005/8/layout/lProcess3"/>
    <dgm:cxn modelId="{EBC498D7-C1AD-4E1B-A3D0-63BFBEE8D94E}" type="presParOf" srcId="{ED1F3033-4002-4689-864A-7CCC2B0EEC7C}" destId="{01D21714-1269-4829-9450-074855B3D8C1}" srcOrd="3" destOrd="0" presId="urn:microsoft.com/office/officeart/2005/8/layout/lProcess3"/>
    <dgm:cxn modelId="{522C9801-B18D-44A5-948B-6510A39CDE9C}" type="presParOf" srcId="{ED1F3033-4002-4689-864A-7CCC2B0EEC7C}" destId="{F8196F55-5339-49AF-A673-1A67FC73E60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C47B41-8DA7-4E40-A9E7-D8258F30852F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9CD1EE-9F44-497B-8D9E-A45A1B62E386}">
      <dgm:prSet phldrT="[Text]" custT="1"/>
      <dgm:spPr/>
      <dgm:t>
        <a:bodyPr/>
        <a:lstStyle/>
        <a:p>
          <a:r>
            <a:rPr lang="en-US" sz="1400" dirty="0"/>
            <a:t> M. Okamoto; Recent advances in polymer/layered</a:t>
          </a:r>
        </a:p>
        <a:p>
          <a:r>
            <a:rPr lang="en-US" sz="1400" dirty="0"/>
            <a:t>silicate nanocomposites</a:t>
          </a:r>
        </a:p>
      </dgm:t>
    </dgm:pt>
    <dgm:pt modelId="{412AD881-2287-4FAB-A90C-6EA8AF794861}" type="parTrans" cxnId="{AC0A969C-6699-4553-A047-F5098C553F14}">
      <dgm:prSet/>
      <dgm:spPr/>
      <dgm:t>
        <a:bodyPr/>
        <a:lstStyle/>
        <a:p>
          <a:endParaRPr lang="en-US"/>
        </a:p>
      </dgm:t>
    </dgm:pt>
    <dgm:pt modelId="{056E620D-194C-4978-91B4-1335EDDA7CF1}" type="sibTrans" cxnId="{AC0A969C-6699-4553-A047-F5098C553F14}">
      <dgm:prSet/>
      <dgm:spPr/>
      <dgm:t>
        <a:bodyPr/>
        <a:lstStyle/>
        <a:p>
          <a:endParaRPr lang="en-US"/>
        </a:p>
      </dgm:t>
    </dgm:pt>
    <dgm:pt modelId="{C198C22E-F697-4F9D-9113-04D8ADEB5CBB}">
      <dgm:prSet phldrT="[Text]" custT="1"/>
      <dgm:spPr/>
      <dgm:t>
        <a:bodyPr/>
        <a:lstStyle/>
        <a:p>
          <a:r>
            <a:rPr lang="en-US" sz="1400" dirty="0" err="1"/>
            <a:t>D.R.Paul</a:t>
          </a:r>
          <a:r>
            <a:rPr lang="en-US" sz="1400" dirty="0"/>
            <a:t>, </a:t>
          </a:r>
          <a:r>
            <a:rPr lang="en-US" sz="1400" dirty="0" err="1"/>
            <a:t>L.M.Robeson</a:t>
          </a:r>
          <a:r>
            <a:rPr lang="en-US" sz="1400" dirty="0"/>
            <a:t>; Polymer nanotechnology:</a:t>
          </a:r>
        </a:p>
        <a:p>
          <a:r>
            <a:rPr lang="en-US" sz="1400" dirty="0"/>
            <a:t>Nanocomposites</a:t>
          </a:r>
        </a:p>
      </dgm:t>
    </dgm:pt>
    <dgm:pt modelId="{932553B9-68A7-4730-A2F3-65920FDD852D}" type="parTrans" cxnId="{124A2711-4230-41E2-96B6-E9FC5B8C6005}">
      <dgm:prSet/>
      <dgm:spPr/>
      <dgm:t>
        <a:bodyPr/>
        <a:lstStyle/>
        <a:p>
          <a:endParaRPr lang="en-US"/>
        </a:p>
      </dgm:t>
    </dgm:pt>
    <dgm:pt modelId="{03886DA0-490A-4624-BFC4-598BEA88FE4A}" type="sibTrans" cxnId="{124A2711-4230-41E2-96B6-E9FC5B8C6005}">
      <dgm:prSet/>
      <dgm:spPr/>
      <dgm:t>
        <a:bodyPr/>
        <a:lstStyle/>
        <a:p>
          <a:endParaRPr lang="en-US"/>
        </a:p>
      </dgm:t>
    </dgm:pt>
    <dgm:pt modelId="{93CE41D5-5986-4384-BEDD-9C72261D44C1}">
      <dgm:prSet phldrT="[Text]" custT="1"/>
      <dgm:spPr/>
      <dgm:t>
        <a:bodyPr/>
        <a:lstStyle/>
        <a:p>
          <a:r>
            <a:rPr lang="en-US" sz="1400" dirty="0" err="1"/>
            <a:t>Arunkumar</a:t>
          </a:r>
          <a:r>
            <a:rPr lang="en-US" sz="1400" dirty="0"/>
            <a:t> </a:t>
          </a:r>
          <a:r>
            <a:rPr lang="en-US" sz="1400" dirty="0" err="1"/>
            <a:t>Lagashetty</a:t>
          </a:r>
          <a:r>
            <a:rPr lang="en-US" sz="1400" dirty="0"/>
            <a:t>, A </a:t>
          </a:r>
          <a:r>
            <a:rPr lang="en-US" sz="1400" dirty="0" err="1"/>
            <a:t>Venkataraman</a:t>
          </a:r>
          <a:r>
            <a:rPr lang="en-US" sz="1400" dirty="0"/>
            <a:t>; Polymer</a:t>
          </a:r>
        </a:p>
        <a:p>
          <a:r>
            <a:rPr lang="en-US" sz="1400" dirty="0"/>
            <a:t>Nanocomposites</a:t>
          </a:r>
        </a:p>
      </dgm:t>
    </dgm:pt>
    <dgm:pt modelId="{F03D878A-E9A3-431B-9DBE-E44BAF5FCA59}" type="parTrans" cxnId="{1C6FF95B-2468-425F-BE3A-ECFEE56E77DA}">
      <dgm:prSet/>
      <dgm:spPr/>
      <dgm:t>
        <a:bodyPr/>
        <a:lstStyle/>
        <a:p>
          <a:endParaRPr lang="en-US"/>
        </a:p>
      </dgm:t>
    </dgm:pt>
    <dgm:pt modelId="{75462982-B968-4F59-9A9B-3D4F2C95F776}" type="sibTrans" cxnId="{1C6FF95B-2468-425F-BE3A-ECFEE56E77DA}">
      <dgm:prSet/>
      <dgm:spPr/>
      <dgm:t>
        <a:bodyPr/>
        <a:lstStyle/>
        <a:p>
          <a:endParaRPr lang="en-US"/>
        </a:p>
      </dgm:t>
    </dgm:pt>
    <dgm:pt modelId="{F2F0EBFF-BDD4-4791-91F1-7BE060311EFF}">
      <dgm:prSet phldrT="[Text]" custT="1"/>
      <dgm:spPr/>
      <dgm:t>
        <a:bodyPr/>
        <a:lstStyle/>
        <a:p>
          <a:r>
            <a:rPr lang="en-US" sz="1400" dirty="0"/>
            <a:t>Zahra </a:t>
          </a:r>
          <a:r>
            <a:rPr lang="en-US" sz="1400" dirty="0" err="1"/>
            <a:t>Rafiee</a:t>
          </a:r>
          <a:r>
            <a:rPr lang="en-US" sz="1400" dirty="0"/>
            <a:t>; New developments</a:t>
          </a:r>
        </a:p>
        <a:p>
          <a:r>
            <a:rPr lang="en-US" sz="1400" dirty="0"/>
            <a:t>in polymer science and technology</a:t>
          </a:r>
        </a:p>
      </dgm:t>
    </dgm:pt>
    <dgm:pt modelId="{18E29FDD-B256-4106-A46E-256193FD4E74}" type="parTrans" cxnId="{E32F05ED-C397-45E2-A58E-FD9E1061F717}">
      <dgm:prSet/>
      <dgm:spPr/>
      <dgm:t>
        <a:bodyPr/>
        <a:lstStyle/>
        <a:p>
          <a:endParaRPr lang="en-US"/>
        </a:p>
      </dgm:t>
    </dgm:pt>
    <dgm:pt modelId="{5E44EF8E-D393-46E2-8F70-D73FC48196AA}" type="sibTrans" cxnId="{E32F05ED-C397-45E2-A58E-FD9E1061F717}">
      <dgm:prSet/>
      <dgm:spPr/>
      <dgm:t>
        <a:bodyPr/>
        <a:lstStyle/>
        <a:p>
          <a:endParaRPr lang="en-US"/>
        </a:p>
      </dgm:t>
    </dgm:pt>
    <dgm:pt modelId="{50CFB440-E401-43BE-853C-919BDCFEB345}">
      <dgm:prSet phldrT="[Text]" custT="1"/>
      <dgm:spPr/>
      <dgm:t>
        <a:bodyPr/>
        <a:lstStyle/>
        <a:p>
          <a:r>
            <a:rPr lang="en-US" sz="1800" dirty="0"/>
            <a:t>Zhang </a:t>
          </a:r>
          <a:r>
            <a:rPr lang="en-US" sz="1800" dirty="0" err="1"/>
            <a:t>M,New</a:t>
          </a:r>
          <a:r>
            <a:rPr lang="en-US" sz="1800" dirty="0"/>
            <a:t> developments</a:t>
          </a:r>
        </a:p>
        <a:p>
          <a:r>
            <a:rPr lang="en-US" sz="1800" dirty="0"/>
            <a:t>in polymer science</a:t>
          </a:r>
        </a:p>
      </dgm:t>
    </dgm:pt>
    <dgm:pt modelId="{47386094-46B1-4884-A0A3-39657137E67D}" type="parTrans" cxnId="{4D1D9816-6EE4-41F7-9AC1-DE55AF6AADE8}">
      <dgm:prSet/>
      <dgm:spPr/>
      <dgm:t>
        <a:bodyPr/>
        <a:lstStyle/>
        <a:p>
          <a:endParaRPr lang="en-US"/>
        </a:p>
      </dgm:t>
    </dgm:pt>
    <dgm:pt modelId="{23BC763B-6AE4-4398-BCDB-9469FAB087B3}" type="sibTrans" cxnId="{4D1D9816-6EE4-41F7-9AC1-DE55AF6AADE8}">
      <dgm:prSet/>
      <dgm:spPr/>
      <dgm:t>
        <a:bodyPr/>
        <a:lstStyle/>
        <a:p>
          <a:endParaRPr lang="en-US"/>
        </a:p>
      </dgm:t>
    </dgm:pt>
    <dgm:pt modelId="{A7A39188-4320-40C2-9136-E564DB7A9041}" type="pres">
      <dgm:prSet presAssocID="{3BC47B41-8DA7-4E40-A9E7-D8258F30852F}" presName="Name0" presStyleCnt="0">
        <dgm:presLayoutVars>
          <dgm:dir/>
          <dgm:resizeHandles val="exact"/>
        </dgm:presLayoutVars>
      </dgm:prSet>
      <dgm:spPr/>
    </dgm:pt>
    <dgm:pt modelId="{879EAE4A-C6DC-437F-9673-6B4085474795}" type="pres">
      <dgm:prSet presAssocID="{3BC47B41-8DA7-4E40-A9E7-D8258F30852F}" presName="cycle" presStyleCnt="0"/>
      <dgm:spPr/>
    </dgm:pt>
    <dgm:pt modelId="{6A41C6A5-65F0-4A42-A1C1-2A4CC13B078A}" type="pres">
      <dgm:prSet presAssocID="{9B9CD1EE-9F44-497B-8D9E-A45A1B62E386}" presName="nodeFirstNode" presStyleLbl="node1" presStyleIdx="0" presStyleCnt="5" custScaleX="121000" custScaleY="121000">
        <dgm:presLayoutVars>
          <dgm:bulletEnabled val="1"/>
        </dgm:presLayoutVars>
      </dgm:prSet>
      <dgm:spPr/>
    </dgm:pt>
    <dgm:pt modelId="{6E58459B-7818-4A6D-B0A3-4446FEC2C367}" type="pres">
      <dgm:prSet presAssocID="{056E620D-194C-4978-91B4-1335EDDA7CF1}" presName="sibTransFirstNode" presStyleLbl="bgShp" presStyleIdx="0" presStyleCnt="1"/>
      <dgm:spPr/>
    </dgm:pt>
    <dgm:pt modelId="{C6E61A62-7F7F-487B-B985-8079ACDD3AC3}" type="pres">
      <dgm:prSet presAssocID="{C198C22E-F697-4F9D-9113-04D8ADEB5CBB}" presName="nodeFollowingNodes" presStyleLbl="node1" presStyleIdx="1" presStyleCnt="5" custScaleX="121000" custScaleY="121000" custRadScaleRad="151706" custRadScaleInc="13473">
        <dgm:presLayoutVars>
          <dgm:bulletEnabled val="1"/>
        </dgm:presLayoutVars>
      </dgm:prSet>
      <dgm:spPr/>
    </dgm:pt>
    <dgm:pt modelId="{9E868682-8276-42E0-872E-7B67182C1819}" type="pres">
      <dgm:prSet presAssocID="{93CE41D5-5986-4384-BEDD-9C72261D44C1}" presName="nodeFollowingNodes" presStyleLbl="node1" presStyleIdx="2" presStyleCnt="5" custScaleX="121000" custScaleY="121000" custRadScaleRad="125063" custRadScaleInc="-29220">
        <dgm:presLayoutVars>
          <dgm:bulletEnabled val="1"/>
        </dgm:presLayoutVars>
      </dgm:prSet>
      <dgm:spPr/>
    </dgm:pt>
    <dgm:pt modelId="{AA917817-B3E5-414B-BFCF-1195E2371D0D}" type="pres">
      <dgm:prSet presAssocID="{F2F0EBFF-BDD4-4791-91F1-7BE060311EFF}" presName="nodeFollowingNodes" presStyleLbl="node1" presStyleIdx="3" presStyleCnt="5" custScaleX="121000" custScaleY="121000" custRadScaleRad="119647" custRadScaleInc="20377">
        <dgm:presLayoutVars>
          <dgm:bulletEnabled val="1"/>
        </dgm:presLayoutVars>
      </dgm:prSet>
      <dgm:spPr/>
    </dgm:pt>
    <dgm:pt modelId="{57FFEA1A-BE83-424E-A309-E32A9E304FC0}" type="pres">
      <dgm:prSet presAssocID="{50CFB440-E401-43BE-853C-919BDCFEB345}" presName="nodeFollowingNodes" presStyleLbl="node1" presStyleIdx="4" presStyleCnt="5" custScaleX="121000" custScaleY="121000" custRadScaleRad="136918" custRadScaleInc="-9967">
        <dgm:presLayoutVars>
          <dgm:bulletEnabled val="1"/>
        </dgm:presLayoutVars>
      </dgm:prSet>
      <dgm:spPr/>
    </dgm:pt>
  </dgm:ptLst>
  <dgm:cxnLst>
    <dgm:cxn modelId="{B5D1A802-8B29-4D13-8311-6C5E093B72D3}" type="presOf" srcId="{93CE41D5-5986-4384-BEDD-9C72261D44C1}" destId="{9E868682-8276-42E0-872E-7B67182C1819}" srcOrd="0" destOrd="0" presId="urn:microsoft.com/office/officeart/2005/8/layout/cycle3"/>
    <dgm:cxn modelId="{124A2711-4230-41E2-96B6-E9FC5B8C6005}" srcId="{3BC47B41-8DA7-4E40-A9E7-D8258F30852F}" destId="{C198C22E-F697-4F9D-9113-04D8ADEB5CBB}" srcOrd="1" destOrd="0" parTransId="{932553B9-68A7-4730-A2F3-65920FDD852D}" sibTransId="{03886DA0-490A-4624-BFC4-598BEA88FE4A}"/>
    <dgm:cxn modelId="{E32F05ED-C397-45E2-A58E-FD9E1061F717}" srcId="{3BC47B41-8DA7-4E40-A9E7-D8258F30852F}" destId="{F2F0EBFF-BDD4-4791-91F1-7BE060311EFF}" srcOrd="3" destOrd="0" parTransId="{18E29FDD-B256-4106-A46E-256193FD4E74}" sibTransId="{5E44EF8E-D393-46E2-8F70-D73FC48196AA}"/>
    <dgm:cxn modelId="{F790DF0F-656D-44D9-B6C6-F541ABAC5C98}" type="presOf" srcId="{9B9CD1EE-9F44-497B-8D9E-A45A1B62E386}" destId="{6A41C6A5-65F0-4A42-A1C1-2A4CC13B078A}" srcOrd="0" destOrd="0" presId="urn:microsoft.com/office/officeart/2005/8/layout/cycle3"/>
    <dgm:cxn modelId="{FA2A2AD7-7AB0-425C-8F2C-4222699AA784}" type="presOf" srcId="{F2F0EBFF-BDD4-4791-91F1-7BE060311EFF}" destId="{AA917817-B3E5-414B-BFCF-1195E2371D0D}" srcOrd="0" destOrd="0" presId="urn:microsoft.com/office/officeart/2005/8/layout/cycle3"/>
    <dgm:cxn modelId="{6459BA6A-3955-4E1E-99C9-D8444EAFD275}" type="presOf" srcId="{C198C22E-F697-4F9D-9113-04D8ADEB5CBB}" destId="{C6E61A62-7F7F-487B-B985-8079ACDD3AC3}" srcOrd="0" destOrd="0" presId="urn:microsoft.com/office/officeart/2005/8/layout/cycle3"/>
    <dgm:cxn modelId="{1A1BBA96-51FD-42DD-93BC-34EED1FC7291}" type="presOf" srcId="{50CFB440-E401-43BE-853C-919BDCFEB345}" destId="{57FFEA1A-BE83-424E-A309-E32A9E304FC0}" srcOrd="0" destOrd="0" presId="urn:microsoft.com/office/officeart/2005/8/layout/cycle3"/>
    <dgm:cxn modelId="{11CA2242-ADE2-4FCA-BBB6-178F88499309}" type="presOf" srcId="{056E620D-194C-4978-91B4-1335EDDA7CF1}" destId="{6E58459B-7818-4A6D-B0A3-4446FEC2C367}" srcOrd="0" destOrd="0" presId="urn:microsoft.com/office/officeart/2005/8/layout/cycle3"/>
    <dgm:cxn modelId="{AC0A969C-6699-4553-A047-F5098C553F14}" srcId="{3BC47B41-8DA7-4E40-A9E7-D8258F30852F}" destId="{9B9CD1EE-9F44-497B-8D9E-A45A1B62E386}" srcOrd="0" destOrd="0" parTransId="{412AD881-2287-4FAB-A90C-6EA8AF794861}" sibTransId="{056E620D-194C-4978-91B4-1335EDDA7CF1}"/>
    <dgm:cxn modelId="{1C6FF95B-2468-425F-BE3A-ECFEE56E77DA}" srcId="{3BC47B41-8DA7-4E40-A9E7-D8258F30852F}" destId="{93CE41D5-5986-4384-BEDD-9C72261D44C1}" srcOrd="2" destOrd="0" parTransId="{F03D878A-E9A3-431B-9DBE-E44BAF5FCA59}" sibTransId="{75462982-B968-4F59-9A9B-3D4F2C95F776}"/>
    <dgm:cxn modelId="{5A331347-A6FD-4EA5-BB2A-A273CF413587}" type="presOf" srcId="{3BC47B41-8DA7-4E40-A9E7-D8258F30852F}" destId="{A7A39188-4320-40C2-9136-E564DB7A9041}" srcOrd="0" destOrd="0" presId="urn:microsoft.com/office/officeart/2005/8/layout/cycle3"/>
    <dgm:cxn modelId="{4D1D9816-6EE4-41F7-9AC1-DE55AF6AADE8}" srcId="{3BC47B41-8DA7-4E40-A9E7-D8258F30852F}" destId="{50CFB440-E401-43BE-853C-919BDCFEB345}" srcOrd="4" destOrd="0" parTransId="{47386094-46B1-4884-A0A3-39657137E67D}" sibTransId="{23BC763B-6AE4-4398-BCDB-9469FAB087B3}"/>
    <dgm:cxn modelId="{71717625-3562-4F54-A3DC-09521E2E8310}" type="presParOf" srcId="{A7A39188-4320-40C2-9136-E564DB7A9041}" destId="{879EAE4A-C6DC-437F-9673-6B4085474795}" srcOrd="0" destOrd="0" presId="urn:microsoft.com/office/officeart/2005/8/layout/cycle3"/>
    <dgm:cxn modelId="{42E88A9B-5ED7-4E03-A101-9D7052A260B0}" type="presParOf" srcId="{879EAE4A-C6DC-437F-9673-6B4085474795}" destId="{6A41C6A5-65F0-4A42-A1C1-2A4CC13B078A}" srcOrd="0" destOrd="0" presId="urn:microsoft.com/office/officeart/2005/8/layout/cycle3"/>
    <dgm:cxn modelId="{A19DD357-82AF-469C-AC86-C885022E1567}" type="presParOf" srcId="{879EAE4A-C6DC-437F-9673-6B4085474795}" destId="{6E58459B-7818-4A6D-B0A3-4446FEC2C367}" srcOrd="1" destOrd="0" presId="urn:microsoft.com/office/officeart/2005/8/layout/cycle3"/>
    <dgm:cxn modelId="{14489246-A4C8-4D18-8D3B-1BA6AF0545AA}" type="presParOf" srcId="{879EAE4A-C6DC-437F-9673-6B4085474795}" destId="{C6E61A62-7F7F-487B-B985-8079ACDD3AC3}" srcOrd="2" destOrd="0" presId="urn:microsoft.com/office/officeart/2005/8/layout/cycle3"/>
    <dgm:cxn modelId="{87310856-2880-4361-9BB2-B07FEF727B36}" type="presParOf" srcId="{879EAE4A-C6DC-437F-9673-6B4085474795}" destId="{9E868682-8276-42E0-872E-7B67182C1819}" srcOrd="3" destOrd="0" presId="urn:microsoft.com/office/officeart/2005/8/layout/cycle3"/>
    <dgm:cxn modelId="{09BCDAD1-FCE4-4149-868A-B20962C0A5A7}" type="presParOf" srcId="{879EAE4A-C6DC-437F-9673-6B4085474795}" destId="{AA917817-B3E5-414B-BFCF-1195E2371D0D}" srcOrd="4" destOrd="0" presId="urn:microsoft.com/office/officeart/2005/8/layout/cycle3"/>
    <dgm:cxn modelId="{F01B60D8-3229-42D0-8339-218F8A71D0F9}" type="presParOf" srcId="{879EAE4A-C6DC-437F-9673-6B4085474795}" destId="{57FFEA1A-BE83-424E-A309-E32A9E304FC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3BBA4-EB30-40CA-AFA2-C2468D2FCB04}">
      <dsp:nvSpPr>
        <dsp:cNvPr id="0" name=""/>
        <dsp:cNvSpPr/>
      </dsp:nvSpPr>
      <dsp:spPr>
        <a:xfrm>
          <a:off x="0" y="0"/>
          <a:ext cx="6514620" cy="715041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Introduction</a:t>
          </a:r>
        </a:p>
      </dsp:txBody>
      <dsp:txXfrm>
        <a:off x="20943" y="20943"/>
        <a:ext cx="5743034" cy="673155"/>
      </dsp:txXfrm>
    </dsp:sp>
    <dsp:sp modelId="{547E92CF-1748-4090-AA4B-875E87358989}">
      <dsp:nvSpPr>
        <dsp:cNvPr id="0" name=""/>
        <dsp:cNvSpPr/>
      </dsp:nvSpPr>
      <dsp:spPr>
        <a:xfrm>
          <a:off x="574819" y="834215"/>
          <a:ext cx="6514620" cy="715041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Definitions</a:t>
          </a:r>
        </a:p>
      </dsp:txBody>
      <dsp:txXfrm>
        <a:off x="595762" y="855158"/>
        <a:ext cx="5433137" cy="673155"/>
      </dsp:txXfrm>
    </dsp:sp>
    <dsp:sp modelId="{56CFE80A-11FC-4700-BDD3-06F2FDC493AE}">
      <dsp:nvSpPr>
        <dsp:cNvPr id="0" name=""/>
        <dsp:cNvSpPr/>
      </dsp:nvSpPr>
      <dsp:spPr>
        <a:xfrm>
          <a:off x="1149638" y="1668430"/>
          <a:ext cx="6514620" cy="715041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Implementation</a:t>
          </a:r>
        </a:p>
      </dsp:txBody>
      <dsp:txXfrm>
        <a:off x="1170581" y="1689373"/>
        <a:ext cx="5433137" cy="673155"/>
      </dsp:txXfrm>
    </dsp:sp>
    <dsp:sp modelId="{80CCCBAA-11AA-4E6E-BB30-23EA300E1FCF}">
      <dsp:nvSpPr>
        <dsp:cNvPr id="0" name=""/>
        <dsp:cNvSpPr/>
      </dsp:nvSpPr>
      <dsp:spPr>
        <a:xfrm>
          <a:off x="6049843" y="542239"/>
          <a:ext cx="464777" cy="46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54418" y="542239"/>
        <a:ext cx="255627" cy="349745"/>
      </dsp:txXfrm>
    </dsp:sp>
    <dsp:sp modelId="{8B7B8C70-874E-46A4-B280-75E5526CA0DD}">
      <dsp:nvSpPr>
        <dsp:cNvPr id="0" name=""/>
        <dsp:cNvSpPr/>
      </dsp:nvSpPr>
      <dsp:spPr>
        <a:xfrm>
          <a:off x="6624662" y="1371688"/>
          <a:ext cx="464777" cy="46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29237" y="1371688"/>
        <a:ext cx="255627" cy="349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3BBA4-EB30-40CA-AFA2-C2468D2FCB04}">
      <dsp:nvSpPr>
        <dsp:cNvPr id="0" name=""/>
        <dsp:cNvSpPr/>
      </dsp:nvSpPr>
      <dsp:spPr>
        <a:xfrm>
          <a:off x="0" y="0"/>
          <a:ext cx="6514620" cy="715041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Applications</a:t>
          </a:r>
        </a:p>
      </dsp:txBody>
      <dsp:txXfrm>
        <a:off x="20943" y="20943"/>
        <a:ext cx="5743034" cy="673155"/>
      </dsp:txXfrm>
    </dsp:sp>
    <dsp:sp modelId="{547E92CF-1748-4090-AA4B-875E87358989}">
      <dsp:nvSpPr>
        <dsp:cNvPr id="0" name=""/>
        <dsp:cNvSpPr/>
      </dsp:nvSpPr>
      <dsp:spPr>
        <a:xfrm>
          <a:off x="574819" y="834215"/>
          <a:ext cx="6514620" cy="715041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85000"/>
                  <a:lumOff val="15000"/>
                </a:schemeClr>
              </a:solidFill>
            </a:rPr>
            <a:t>Conclusions</a:t>
          </a:r>
        </a:p>
      </dsp:txBody>
      <dsp:txXfrm>
        <a:off x="595762" y="855158"/>
        <a:ext cx="5433137" cy="673155"/>
      </dsp:txXfrm>
    </dsp:sp>
    <dsp:sp modelId="{56CFE80A-11FC-4700-BDD3-06F2FDC493AE}">
      <dsp:nvSpPr>
        <dsp:cNvPr id="0" name=""/>
        <dsp:cNvSpPr/>
      </dsp:nvSpPr>
      <dsp:spPr>
        <a:xfrm>
          <a:off x="1149638" y="1668430"/>
          <a:ext cx="6514620" cy="715041"/>
        </a:xfrm>
        <a:prstGeom prst="roundRect">
          <a:avLst>
            <a:gd name="adj" fmla="val 10000"/>
          </a:avLst>
        </a:prstGeom>
        <a:solidFill>
          <a:schemeClr val="tx1">
            <a:lumMod val="8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References</a:t>
          </a:r>
        </a:p>
      </dsp:txBody>
      <dsp:txXfrm>
        <a:off x="1170581" y="1689373"/>
        <a:ext cx="5433137" cy="673155"/>
      </dsp:txXfrm>
    </dsp:sp>
    <dsp:sp modelId="{80CCCBAA-11AA-4E6E-BB30-23EA300E1FCF}">
      <dsp:nvSpPr>
        <dsp:cNvPr id="0" name=""/>
        <dsp:cNvSpPr/>
      </dsp:nvSpPr>
      <dsp:spPr>
        <a:xfrm>
          <a:off x="6049843" y="542239"/>
          <a:ext cx="464777" cy="46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54418" y="542239"/>
        <a:ext cx="255627" cy="349745"/>
      </dsp:txXfrm>
    </dsp:sp>
    <dsp:sp modelId="{8B7B8C70-874E-46A4-B280-75E5526CA0DD}">
      <dsp:nvSpPr>
        <dsp:cNvPr id="0" name=""/>
        <dsp:cNvSpPr/>
      </dsp:nvSpPr>
      <dsp:spPr>
        <a:xfrm>
          <a:off x="6624662" y="1371688"/>
          <a:ext cx="464777" cy="46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29237" y="1371688"/>
        <a:ext cx="255627" cy="3497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370E1-21D2-4DD5-85EA-D9D2E8C0A4EA}">
      <dsp:nvSpPr>
        <dsp:cNvPr id="0" name=""/>
        <dsp:cNvSpPr/>
      </dsp:nvSpPr>
      <dsp:spPr>
        <a:xfrm>
          <a:off x="-4003428" y="-614574"/>
          <a:ext cx="4770860" cy="4770860"/>
        </a:xfrm>
        <a:prstGeom prst="blockArc">
          <a:avLst>
            <a:gd name="adj1" fmla="val 18900000"/>
            <a:gd name="adj2" fmla="val 2700000"/>
            <a:gd name="adj3" fmla="val 453"/>
          </a:avLst>
        </a:pr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037B6-5A3D-4735-A158-B237CA40B8F4}">
      <dsp:nvSpPr>
        <dsp:cNvPr id="0" name=""/>
        <dsp:cNvSpPr/>
      </dsp:nvSpPr>
      <dsp:spPr>
        <a:xfrm>
          <a:off x="493527" y="354171"/>
          <a:ext cx="9365534" cy="7083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224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Nanoparticles-A solid particle in the range 1-100nm that could be </a:t>
          </a:r>
          <a:r>
            <a:rPr lang="en-US" sz="1700" kern="1200" dirty="0" err="1"/>
            <a:t>nanocrystallites</a:t>
          </a:r>
          <a:r>
            <a:rPr lang="en-US" sz="1700" kern="1200" dirty="0"/>
            <a:t> an aggregate of crystallites or a single crystalline. </a:t>
          </a:r>
        </a:p>
      </dsp:txBody>
      <dsp:txXfrm>
        <a:off x="493527" y="354171"/>
        <a:ext cx="9365534" cy="708342"/>
      </dsp:txXfrm>
    </dsp:sp>
    <dsp:sp modelId="{3BF9FB7C-C556-4A6C-8DA9-9932EF2D4467}">
      <dsp:nvSpPr>
        <dsp:cNvPr id="0" name=""/>
        <dsp:cNvSpPr/>
      </dsp:nvSpPr>
      <dsp:spPr>
        <a:xfrm>
          <a:off x="50813" y="265628"/>
          <a:ext cx="885428" cy="885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3A2AD6-C30D-4B64-815C-D2F667061FDD}">
      <dsp:nvSpPr>
        <dsp:cNvPr id="0" name=""/>
        <dsp:cNvSpPr/>
      </dsp:nvSpPr>
      <dsp:spPr>
        <a:xfrm>
          <a:off x="751010" y="1416684"/>
          <a:ext cx="9108052" cy="708342"/>
        </a:xfrm>
        <a:prstGeom prst="rect">
          <a:avLst/>
        </a:prstGeom>
        <a:gradFill rotWithShape="0">
          <a:gsLst>
            <a:gs pos="0">
              <a:schemeClr val="accent3">
                <a:hueOff val="2007263"/>
                <a:satOff val="4171"/>
                <a:lumOff val="-78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2007263"/>
                <a:satOff val="4171"/>
                <a:lumOff val="-78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224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Nanoclusters – A collection of units (atoms or reactive molecules) of </a:t>
          </a:r>
          <a:r>
            <a:rPr lang="en-US" sz="1700" kern="1200" dirty="0" err="1"/>
            <a:t>upto</a:t>
          </a:r>
          <a:r>
            <a:rPr lang="en-US" sz="1700" kern="1200" dirty="0"/>
            <a:t> about 50 units.</a:t>
          </a:r>
        </a:p>
      </dsp:txBody>
      <dsp:txXfrm>
        <a:off x="751010" y="1416684"/>
        <a:ext cx="9108052" cy="708342"/>
      </dsp:txXfrm>
    </dsp:sp>
    <dsp:sp modelId="{923A08A0-7C53-490E-B6DE-9B220FAB28F4}">
      <dsp:nvSpPr>
        <dsp:cNvPr id="0" name=""/>
        <dsp:cNvSpPr/>
      </dsp:nvSpPr>
      <dsp:spPr>
        <a:xfrm>
          <a:off x="308296" y="1328142"/>
          <a:ext cx="885428" cy="885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007263"/>
              <a:satOff val="4171"/>
              <a:lumOff val="-785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758748-9380-47D7-8DB7-2A45FB16FEEE}">
      <dsp:nvSpPr>
        <dsp:cNvPr id="0" name=""/>
        <dsp:cNvSpPr/>
      </dsp:nvSpPr>
      <dsp:spPr>
        <a:xfrm>
          <a:off x="493527" y="2479198"/>
          <a:ext cx="9365534" cy="708342"/>
        </a:xfrm>
        <a:prstGeom prst="rect">
          <a:avLst/>
        </a:prstGeom>
        <a:gradFill rotWithShape="0">
          <a:gsLst>
            <a:gs pos="0">
              <a:schemeClr val="accent3">
                <a:hueOff val="4014525"/>
                <a:satOff val="8342"/>
                <a:lumOff val="-156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4014525"/>
                <a:satOff val="8342"/>
                <a:lumOff val="-156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224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Nanocrystal – A solid particle that is a single crystal in  the nanometer range.	</a:t>
          </a:r>
        </a:p>
      </dsp:txBody>
      <dsp:txXfrm>
        <a:off x="493527" y="2479198"/>
        <a:ext cx="9365534" cy="708342"/>
      </dsp:txXfrm>
    </dsp:sp>
    <dsp:sp modelId="{C2F5F752-1E9C-43AA-83E2-EA6679571BCC}">
      <dsp:nvSpPr>
        <dsp:cNvPr id="0" name=""/>
        <dsp:cNvSpPr/>
      </dsp:nvSpPr>
      <dsp:spPr>
        <a:xfrm>
          <a:off x="50813" y="2390655"/>
          <a:ext cx="885428" cy="885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4014525"/>
              <a:satOff val="8342"/>
              <a:lumOff val="-156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8D336-FCA8-4A2F-B29A-029D7B5EEE8E}">
      <dsp:nvSpPr>
        <dsp:cNvPr id="0" name=""/>
        <dsp:cNvSpPr/>
      </dsp:nvSpPr>
      <dsp:spPr>
        <a:xfrm>
          <a:off x="3848251" y="2546799"/>
          <a:ext cx="2447005" cy="24470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Nanocomposites</a:t>
          </a:r>
        </a:p>
      </dsp:txBody>
      <dsp:txXfrm>
        <a:off x="3967704" y="2666252"/>
        <a:ext cx="2208099" cy="2208099"/>
      </dsp:txXfrm>
    </dsp:sp>
    <dsp:sp modelId="{ABADF87C-8918-497E-9FFC-9BEFB0C55E71}">
      <dsp:nvSpPr>
        <dsp:cNvPr id="0" name=""/>
        <dsp:cNvSpPr/>
      </dsp:nvSpPr>
      <dsp:spPr>
        <a:xfrm rot="16200000">
          <a:off x="4767085" y="2242130"/>
          <a:ext cx="6093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9338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BCF22-071B-496D-8124-7304CE5BBAD7}">
      <dsp:nvSpPr>
        <dsp:cNvPr id="0" name=""/>
        <dsp:cNvSpPr/>
      </dsp:nvSpPr>
      <dsp:spPr>
        <a:xfrm>
          <a:off x="4079860" y="-46325"/>
          <a:ext cx="1983787" cy="19837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Thermal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Analysis</a:t>
          </a:r>
        </a:p>
      </dsp:txBody>
      <dsp:txXfrm>
        <a:off x="4176700" y="50515"/>
        <a:ext cx="1790107" cy="1790107"/>
      </dsp:txXfrm>
    </dsp:sp>
    <dsp:sp modelId="{4FFC2BE1-B51D-41F9-8D64-D6C4B86DB4E2}">
      <dsp:nvSpPr>
        <dsp:cNvPr id="0" name=""/>
        <dsp:cNvSpPr/>
      </dsp:nvSpPr>
      <dsp:spPr>
        <a:xfrm rot="1800000">
          <a:off x="6277397" y="4543346"/>
          <a:ext cx="2666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615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5B73F-E8FA-455E-9091-4455D8668A24}">
      <dsp:nvSpPr>
        <dsp:cNvPr id="0" name=""/>
        <dsp:cNvSpPr/>
      </dsp:nvSpPr>
      <dsp:spPr>
        <a:xfrm>
          <a:off x="6526152" y="4190776"/>
          <a:ext cx="1983787" cy="198378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Infrared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Spectroscopy</a:t>
          </a:r>
        </a:p>
      </dsp:txBody>
      <dsp:txXfrm>
        <a:off x="6622992" y="4287616"/>
        <a:ext cx="1790107" cy="1790107"/>
      </dsp:txXfrm>
    </dsp:sp>
    <dsp:sp modelId="{5F6B7FB0-8338-43D4-B3A1-1DBD8A472F55}">
      <dsp:nvSpPr>
        <dsp:cNvPr id="0" name=""/>
        <dsp:cNvSpPr/>
      </dsp:nvSpPr>
      <dsp:spPr>
        <a:xfrm rot="9000000">
          <a:off x="3599496" y="4543346"/>
          <a:ext cx="2666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615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02872-3EE1-401C-B6E8-5661B91D796F}">
      <dsp:nvSpPr>
        <dsp:cNvPr id="0" name=""/>
        <dsp:cNvSpPr/>
      </dsp:nvSpPr>
      <dsp:spPr>
        <a:xfrm>
          <a:off x="1633568" y="4190776"/>
          <a:ext cx="1983787" cy="198378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X-Ray Diffraction</a:t>
          </a:r>
        </a:p>
      </dsp:txBody>
      <dsp:txXfrm>
        <a:off x="1730408" y="4287616"/>
        <a:ext cx="1790107" cy="1790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8DDF-312E-45EE-9A9D-4F2F7D17336D}">
      <dsp:nvSpPr>
        <dsp:cNvPr id="0" name=""/>
        <dsp:cNvSpPr/>
      </dsp:nvSpPr>
      <dsp:spPr>
        <a:xfrm>
          <a:off x="1479877" y="2681"/>
          <a:ext cx="2878531" cy="1151412"/>
        </a:xfrm>
        <a:prstGeom prst="chevron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Nanofiller</a:t>
          </a:r>
          <a:endParaRPr lang="en-US" sz="2000" kern="1200" dirty="0"/>
        </a:p>
      </dsp:txBody>
      <dsp:txXfrm>
        <a:off x="2055583" y="2681"/>
        <a:ext cx="1727119" cy="1151412"/>
      </dsp:txXfrm>
    </dsp:sp>
    <dsp:sp modelId="{F458B5BB-E754-490B-B5CC-6E4A36598727}">
      <dsp:nvSpPr>
        <dsp:cNvPr id="0" name=""/>
        <dsp:cNvSpPr/>
      </dsp:nvSpPr>
      <dsp:spPr>
        <a:xfrm>
          <a:off x="3984199" y="100551"/>
          <a:ext cx="2389181" cy="9556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Graphene</a:t>
          </a:r>
          <a:endParaRPr lang="en-US" sz="1700" kern="1200" dirty="0"/>
        </a:p>
      </dsp:txBody>
      <dsp:txXfrm>
        <a:off x="4462035" y="100551"/>
        <a:ext cx="1433509" cy="955672"/>
      </dsp:txXfrm>
    </dsp:sp>
    <dsp:sp modelId="{4203A03B-5FC4-4608-8AD4-FD405148BEEC}">
      <dsp:nvSpPr>
        <dsp:cNvPr id="0" name=""/>
        <dsp:cNvSpPr/>
      </dsp:nvSpPr>
      <dsp:spPr>
        <a:xfrm>
          <a:off x="6038895" y="100551"/>
          <a:ext cx="2389181" cy="9556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Silica</a:t>
          </a:r>
        </a:p>
      </dsp:txBody>
      <dsp:txXfrm>
        <a:off x="6516731" y="100551"/>
        <a:ext cx="1433509" cy="955672"/>
      </dsp:txXfrm>
    </dsp:sp>
    <dsp:sp modelId="{0677A9DF-6EE2-47FE-B701-9FD00E58879B}">
      <dsp:nvSpPr>
        <dsp:cNvPr id="0" name=""/>
        <dsp:cNvSpPr/>
      </dsp:nvSpPr>
      <dsp:spPr>
        <a:xfrm>
          <a:off x="1479877" y="1315291"/>
          <a:ext cx="2878531" cy="1151412"/>
        </a:xfrm>
        <a:prstGeom prst="chevron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Property enhancement</a:t>
          </a:r>
        </a:p>
      </dsp:txBody>
      <dsp:txXfrm>
        <a:off x="2055583" y="1315291"/>
        <a:ext cx="1727119" cy="1151412"/>
      </dsp:txXfrm>
    </dsp:sp>
    <dsp:sp modelId="{1A21145E-446E-4237-84CC-3A9C65AF2613}">
      <dsp:nvSpPr>
        <dsp:cNvPr id="0" name=""/>
        <dsp:cNvSpPr/>
      </dsp:nvSpPr>
      <dsp:spPr>
        <a:xfrm>
          <a:off x="3984199" y="1413161"/>
          <a:ext cx="2389181" cy="9556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Electrical conductivity,</a:t>
          </a:r>
        </a:p>
      </dsp:txBody>
      <dsp:txXfrm>
        <a:off x="4462035" y="1413161"/>
        <a:ext cx="1433509" cy="955672"/>
      </dsp:txXfrm>
    </dsp:sp>
    <dsp:sp modelId="{2E61A3EF-FC7B-4D0B-A83E-4C3B37BB1240}">
      <dsp:nvSpPr>
        <dsp:cNvPr id="0" name=""/>
        <dsp:cNvSpPr/>
      </dsp:nvSpPr>
      <dsp:spPr>
        <a:xfrm>
          <a:off x="6038895" y="1413161"/>
          <a:ext cx="2389181" cy="9556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Viscosity modification</a:t>
          </a:r>
        </a:p>
      </dsp:txBody>
      <dsp:txXfrm>
        <a:off x="6516731" y="1413161"/>
        <a:ext cx="1433509" cy="955672"/>
      </dsp:txXfrm>
    </dsp:sp>
    <dsp:sp modelId="{2050EFE3-80F9-44ED-B019-7DC2F6FB81DF}">
      <dsp:nvSpPr>
        <dsp:cNvPr id="0" name=""/>
        <dsp:cNvSpPr/>
      </dsp:nvSpPr>
      <dsp:spPr>
        <a:xfrm>
          <a:off x="1479877" y="2627902"/>
          <a:ext cx="2878531" cy="1151412"/>
        </a:xfrm>
        <a:prstGeom prst="chevron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</a:t>
          </a:r>
        </a:p>
      </dsp:txBody>
      <dsp:txXfrm>
        <a:off x="2055583" y="2627902"/>
        <a:ext cx="1727119" cy="1151412"/>
      </dsp:txXfrm>
    </dsp:sp>
    <dsp:sp modelId="{5AB42AB2-437E-4A78-85F2-78BAB7610A7F}">
      <dsp:nvSpPr>
        <dsp:cNvPr id="0" name=""/>
        <dsp:cNvSpPr/>
      </dsp:nvSpPr>
      <dsp:spPr>
        <a:xfrm>
          <a:off x="3984199" y="2725772"/>
          <a:ext cx="2389181" cy="9556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Electrical</a:t>
          </a:r>
        </a:p>
      </dsp:txBody>
      <dsp:txXfrm>
        <a:off x="4462035" y="2725772"/>
        <a:ext cx="1433509" cy="955672"/>
      </dsp:txXfrm>
    </dsp:sp>
    <dsp:sp modelId="{F8196F55-5339-49AF-A673-1A67FC73E605}">
      <dsp:nvSpPr>
        <dsp:cNvPr id="0" name=""/>
        <dsp:cNvSpPr/>
      </dsp:nvSpPr>
      <dsp:spPr>
        <a:xfrm>
          <a:off x="6038895" y="2725772"/>
          <a:ext cx="2389181" cy="9556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Paint, adhesives</a:t>
          </a:r>
        </a:p>
      </dsp:txBody>
      <dsp:txXfrm>
        <a:off x="6516731" y="2725772"/>
        <a:ext cx="1433509" cy="955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459B-7818-4A6D-B0A3-4446FEC2C367}">
      <dsp:nvSpPr>
        <dsp:cNvPr id="0" name=""/>
        <dsp:cNvSpPr/>
      </dsp:nvSpPr>
      <dsp:spPr>
        <a:xfrm>
          <a:off x="3179390" y="-179590"/>
          <a:ext cx="4128827" cy="4128827"/>
        </a:xfrm>
        <a:prstGeom prst="circularArrow">
          <a:avLst>
            <a:gd name="adj1" fmla="val 5544"/>
            <a:gd name="adj2" fmla="val 330680"/>
            <a:gd name="adj3" fmla="val 13214809"/>
            <a:gd name="adj4" fmla="val 17737751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1C6A5-65F0-4A42-A1C1-2A4CC13B078A}">
      <dsp:nvSpPr>
        <dsp:cNvPr id="0" name=""/>
        <dsp:cNvSpPr/>
      </dsp:nvSpPr>
      <dsp:spPr>
        <a:xfrm>
          <a:off x="4054115" y="-102015"/>
          <a:ext cx="2379376" cy="11896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M. Okamoto; Recent advances in polymer/layered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silicate nanocomposites</a:t>
          </a:r>
        </a:p>
      </dsp:txBody>
      <dsp:txXfrm>
        <a:off x="4112191" y="-43939"/>
        <a:ext cx="2263224" cy="1073536"/>
      </dsp:txXfrm>
    </dsp:sp>
    <dsp:sp modelId="{C6E61A62-7F7F-487B-B985-8079ACDD3AC3}">
      <dsp:nvSpPr>
        <dsp:cNvPr id="0" name=""/>
        <dsp:cNvSpPr/>
      </dsp:nvSpPr>
      <dsp:spPr>
        <a:xfrm>
          <a:off x="6685290" y="1198698"/>
          <a:ext cx="2379376" cy="11896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D.R.Paul</a:t>
          </a:r>
          <a:r>
            <a:rPr lang="en-US" sz="1400" kern="1200" dirty="0"/>
            <a:t>, </a:t>
          </a:r>
          <a:r>
            <a:rPr lang="en-US" sz="1400" kern="1200" dirty="0" err="1"/>
            <a:t>L.M.Robeson</a:t>
          </a:r>
          <a:r>
            <a:rPr lang="en-US" sz="1400" kern="1200" dirty="0"/>
            <a:t>; Polymer nanotechnology: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Nanocomposites</a:t>
          </a:r>
        </a:p>
      </dsp:txBody>
      <dsp:txXfrm>
        <a:off x="6743366" y="1256774"/>
        <a:ext cx="2263224" cy="1073536"/>
      </dsp:txXfrm>
    </dsp:sp>
    <dsp:sp modelId="{9E868682-8276-42E0-872E-7B67182C1819}">
      <dsp:nvSpPr>
        <dsp:cNvPr id="0" name=""/>
        <dsp:cNvSpPr/>
      </dsp:nvSpPr>
      <dsp:spPr>
        <a:xfrm>
          <a:off x="5824921" y="2967475"/>
          <a:ext cx="2379376" cy="11896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Arunkumar</a:t>
          </a:r>
          <a:r>
            <a:rPr lang="en-US" sz="1400" kern="1200" dirty="0"/>
            <a:t> </a:t>
          </a:r>
          <a:r>
            <a:rPr lang="en-US" sz="1400" kern="1200" dirty="0" err="1"/>
            <a:t>Lagashetty</a:t>
          </a:r>
          <a:r>
            <a:rPr lang="en-US" sz="1400" kern="1200" dirty="0"/>
            <a:t>, A </a:t>
          </a:r>
          <a:r>
            <a:rPr lang="en-US" sz="1400" kern="1200" dirty="0" err="1"/>
            <a:t>Venkataraman</a:t>
          </a:r>
          <a:r>
            <a:rPr lang="en-US" sz="1400" kern="1200" dirty="0"/>
            <a:t>; Polymer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Nanocomposites</a:t>
          </a:r>
        </a:p>
      </dsp:txBody>
      <dsp:txXfrm>
        <a:off x="5882997" y="3025551"/>
        <a:ext cx="2263224" cy="1073536"/>
      </dsp:txXfrm>
    </dsp:sp>
    <dsp:sp modelId="{AA917817-B3E5-414B-BFCF-1195E2371D0D}">
      <dsp:nvSpPr>
        <dsp:cNvPr id="0" name=""/>
        <dsp:cNvSpPr/>
      </dsp:nvSpPr>
      <dsp:spPr>
        <a:xfrm>
          <a:off x="2483041" y="3062089"/>
          <a:ext cx="2379376" cy="11896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Zahra </a:t>
          </a:r>
          <a:r>
            <a:rPr lang="en-US" sz="1400" kern="1200" dirty="0" err="1"/>
            <a:t>Rafiee</a:t>
          </a:r>
          <a:r>
            <a:rPr lang="en-US" sz="1400" kern="1200" dirty="0"/>
            <a:t>; New developments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polymer science and technology</a:t>
          </a:r>
        </a:p>
      </dsp:txBody>
      <dsp:txXfrm>
        <a:off x="2541117" y="3120165"/>
        <a:ext cx="2263224" cy="1073536"/>
      </dsp:txXfrm>
    </dsp:sp>
    <dsp:sp modelId="{57FFEA1A-BE83-424E-A309-E32A9E304FC0}">
      <dsp:nvSpPr>
        <dsp:cNvPr id="0" name=""/>
        <dsp:cNvSpPr/>
      </dsp:nvSpPr>
      <dsp:spPr>
        <a:xfrm>
          <a:off x="1696261" y="1156649"/>
          <a:ext cx="2379376" cy="118968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Zhang </a:t>
          </a:r>
          <a:r>
            <a:rPr lang="en-US" sz="1800" kern="1200" dirty="0" err="1"/>
            <a:t>M,New</a:t>
          </a:r>
          <a:r>
            <a:rPr lang="en-US" sz="1800" kern="1200" dirty="0"/>
            <a:t> developments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polymer science</a:t>
          </a:r>
        </a:p>
      </dsp:txBody>
      <dsp:txXfrm>
        <a:off x="1754337" y="1214725"/>
        <a:ext cx="2263224" cy="1073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7.png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3484" y="996696"/>
            <a:ext cx="6980948" cy="1694879"/>
          </a:xfrm>
        </p:spPr>
        <p:txBody>
          <a:bodyPr>
            <a:noAutofit/>
          </a:bodyPr>
          <a:lstStyle/>
          <a:p>
            <a:endParaRPr lang="en-IN"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384" y="3144836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Nancoposites</a:t>
            </a:r>
            <a:endParaRPr lang="en-IN" sz="5400" dirty="0">
              <a:solidFill>
                <a:schemeClr val="tx1"/>
              </a:solidFill>
            </a:endParaRPr>
          </a:p>
        </p:txBody>
      </p:sp>
      <p:pic>
        <p:nvPicPr>
          <p:cNvPr id="1036" name="Picture 12" descr="Image result for nanoparti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8" y="1585"/>
            <a:ext cx="12256008" cy="68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530096"/>
            <a:ext cx="670437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Nanotechnology-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Advancements in Polymer</a:t>
            </a:r>
          </a:p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Nanocomposites</a:t>
            </a:r>
          </a:p>
        </p:txBody>
      </p:sp>
    </p:spTree>
    <p:extLst>
      <p:ext uri="{BB962C8B-B14F-4D97-AF65-F5344CB8AC3E}">
        <p14:creationId xmlns:p14="http://schemas.microsoft.com/office/powerpoint/2010/main" val="17761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1" y="1635368"/>
            <a:ext cx="4480921" cy="4190161"/>
          </a:xfrm>
        </p:spPr>
      </p:pic>
      <p:sp>
        <p:nvSpPr>
          <p:cNvPr id="4" name="Rectangle 3"/>
          <p:cNvSpPr/>
          <p:nvPr/>
        </p:nvSpPr>
        <p:spPr>
          <a:xfrm>
            <a:off x="1419616" y="312058"/>
            <a:ext cx="8965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8D7E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INFRARED SPECTROSCOPY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2346" y="1505976"/>
            <a:ext cx="72976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Infrared spectroscopy is one of the most powerful analytical techniques, which offers the possibility of chemical identification.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This technique when coupled with intensity measurements may be used for quantitative analysis.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One of the important advantages of infrared spectroscopy over' the other usual methods of structural analysis (X-ray diffraction, electron spin resonance, etc.) is that it provides information about the structure of a molecule quickly, without tiresome evaluation methods.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This method can solve many problems in organic chemistry (polymeric materials) and coordination chemistry, and also advantageously complements the results obtained by other methods. 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3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964" y="1468437"/>
            <a:ext cx="6223484" cy="520648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This technique is based upon the simple fact that a chemical substance shows </a:t>
            </a:r>
            <a:r>
              <a:rPr lang="en-US" sz="22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markedselective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absorption in the infrared region giving rise to dose-packed absorption bands called an IR absorption spectrum, over a wide wavelength range.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Various bands will be present in the IR spectrum, which will correspond to the characteristic functional groups and bonds present in  chemical substance.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Thus an IR spectrum of a chemical substance is a fingerprint for its identification.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IR spectrum of polymer nanocomposite shows the presence of both nanomaterials and polymers (depending upon the polymer </a:t>
            </a:r>
            <a:r>
              <a:rPr lang="en-IN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chain) at various frequencies.</a:t>
            </a:r>
            <a:endParaRPr lang="en-IN" sz="2200" dirty="0"/>
          </a:p>
        </p:txBody>
      </p:sp>
      <p:sp>
        <p:nvSpPr>
          <p:cNvPr id="4" name="Rectangle 3"/>
          <p:cNvSpPr/>
          <p:nvPr/>
        </p:nvSpPr>
        <p:spPr>
          <a:xfrm>
            <a:off x="1419616" y="312058"/>
            <a:ext cx="8965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8D7EC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INFRARED SPECTROSCOPY</a:t>
            </a:r>
          </a:p>
        </p:txBody>
      </p:sp>
      <p:pic>
        <p:nvPicPr>
          <p:cNvPr id="1028" name="Picture 4" descr="Image result for infrared spectroscopy in nanocompo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27" y="1968759"/>
            <a:ext cx="3408721" cy="33310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3255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6726" y="166985"/>
            <a:ext cx="805380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gradFill>
                  <a:gsLst>
                    <a:gs pos="46000">
                      <a:srgbClr val="00B0F0"/>
                    </a:gs>
                    <a:gs pos="44000">
                      <a:schemeClr val="tx1"/>
                    </a:gs>
                    <a:gs pos="46000">
                      <a:srgbClr val="DAFEFF"/>
                    </a:gs>
                    <a:gs pos="53000">
                      <a:srgbClr val="00FFFF"/>
                    </a:gs>
                  </a:gsLst>
                  <a:lin ang="5400000"/>
                </a:gradFill>
                <a:effectLst>
                  <a:glow rad="101600">
                    <a:schemeClr val="bg1"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APPLICATIONS</a:t>
            </a:r>
            <a:endParaRPr lang="en-US" sz="8800" b="0" cap="none" spc="0" dirty="0">
              <a:ln w="0"/>
              <a:gradFill>
                <a:gsLst>
                  <a:gs pos="46000">
                    <a:srgbClr val="00B0F0"/>
                  </a:gs>
                  <a:gs pos="44000">
                    <a:schemeClr val="tx1"/>
                  </a:gs>
                  <a:gs pos="46000">
                    <a:srgbClr val="DAFEFF"/>
                  </a:gs>
                  <a:gs pos="53000">
                    <a:srgbClr val="00FFFF"/>
                  </a:gs>
                </a:gsLst>
                <a:lin ang="5400000"/>
              </a:gradFill>
              <a:effectLst>
                <a:glow rad="101600">
                  <a:schemeClr val="bg1"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50" y="2327987"/>
            <a:ext cx="4130451" cy="3041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98" y="2252680"/>
            <a:ext cx="4138236" cy="31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227696"/>
              </p:ext>
            </p:extLst>
          </p:nvPr>
        </p:nvGraphicFramePr>
        <p:xfrm>
          <a:off x="1141413" y="1828800"/>
          <a:ext cx="9906000" cy="3358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79246481"/>
              </p:ext>
            </p:extLst>
          </p:nvPr>
        </p:nvGraphicFramePr>
        <p:xfrm>
          <a:off x="-258182" y="1828800"/>
          <a:ext cx="9907954" cy="378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869802" y="1927547"/>
            <a:ext cx="2389181" cy="955672"/>
            <a:chOff x="6038895" y="100551"/>
            <a:chExt cx="2389181" cy="955672"/>
          </a:xfrm>
        </p:grpSpPr>
        <p:sp>
          <p:nvSpPr>
            <p:cNvPr id="16" name="Chevron 15"/>
            <p:cNvSpPr/>
            <p:nvPr/>
          </p:nvSpPr>
          <p:spPr>
            <a:xfrm>
              <a:off x="6038895" y="100551"/>
              <a:ext cx="2389181" cy="955672"/>
            </a:xfrm>
            <a:prstGeom prst="chevron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hevron 4"/>
            <p:cNvSpPr txBox="1"/>
            <p:nvPr/>
          </p:nvSpPr>
          <p:spPr>
            <a:xfrm>
              <a:off x="6516731" y="100551"/>
              <a:ext cx="1433509" cy="955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13335" rIns="0" bIns="13335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 err="1"/>
                <a:t>ZnO</a:t>
              </a:r>
              <a:endParaRPr lang="en-US" sz="21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72131" y="3241962"/>
            <a:ext cx="2389181" cy="955672"/>
            <a:chOff x="6038895" y="1413161"/>
            <a:chExt cx="2389181" cy="955672"/>
          </a:xfrm>
        </p:grpSpPr>
        <p:sp>
          <p:nvSpPr>
            <p:cNvPr id="19" name="Chevron 18"/>
            <p:cNvSpPr/>
            <p:nvPr/>
          </p:nvSpPr>
          <p:spPr>
            <a:xfrm>
              <a:off x="6038895" y="1413161"/>
              <a:ext cx="2389181" cy="955672"/>
            </a:xfrm>
            <a:prstGeom prst="chevron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hevron 4"/>
            <p:cNvSpPr txBox="1"/>
            <p:nvPr/>
          </p:nvSpPr>
          <p:spPr>
            <a:xfrm>
              <a:off x="6516731" y="1413161"/>
              <a:ext cx="1433509" cy="955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10795" rIns="0" bIns="1079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UV adsorption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83430" y="4556377"/>
            <a:ext cx="2389181" cy="955672"/>
            <a:chOff x="6038895" y="2725772"/>
            <a:chExt cx="2389181" cy="955672"/>
          </a:xfrm>
        </p:grpSpPr>
        <p:sp>
          <p:nvSpPr>
            <p:cNvPr id="22" name="Chevron 21"/>
            <p:cNvSpPr/>
            <p:nvPr/>
          </p:nvSpPr>
          <p:spPr>
            <a:xfrm>
              <a:off x="6038895" y="2725772"/>
              <a:ext cx="2389181" cy="955672"/>
            </a:xfrm>
            <a:prstGeom prst="chevron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hevron 4"/>
            <p:cNvSpPr txBox="1"/>
            <p:nvPr/>
          </p:nvSpPr>
          <p:spPr>
            <a:xfrm>
              <a:off x="6516731" y="2725772"/>
              <a:ext cx="1433509" cy="955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10795" rIns="0" bIns="1079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UV Screens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804747" y="529225"/>
            <a:ext cx="5460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46000">
                      <a:srgbClr val="00B0F0"/>
                    </a:gs>
                    <a:gs pos="44000">
                      <a:schemeClr val="tx1"/>
                    </a:gs>
                    <a:gs pos="46000">
                      <a:srgbClr val="DAFEFF"/>
                    </a:gs>
                    <a:gs pos="53000">
                      <a:srgbClr val="00FFFF"/>
                    </a:gs>
                  </a:gsLst>
                  <a:lin ang="5400000"/>
                </a:gradFill>
                <a:effectLst>
                  <a:glow rad="101600">
                    <a:schemeClr val="bg1"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…APPLICATIONS </a:t>
            </a:r>
          </a:p>
        </p:txBody>
      </p:sp>
      <p:grpSp>
        <p:nvGrpSpPr>
          <p:cNvPr id="25" name="Group 24"/>
          <p:cNvGrpSpPr/>
          <p:nvPr/>
        </p:nvGrpSpPr>
        <p:grpSpPr>
          <a:xfrm rot="10800000">
            <a:off x="10588661" y="1504213"/>
            <a:ext cx="1142035" cy="1312684"/>
            <a:chOff x="1339429" y="211321"/>
            <a:chExt cx="1142035" cy="1312684"/>
          </a:xfrm>
        </p:grpSpPr>
        <p:sp>
          <p:nvSpPr>
            <p:cNvPr id="26" name="Hexagon 25"/>
            <p:cNvSpPr/>
            <p:nvPr/>
          </p:nvSpPr>
          <p:spPr>
            <a:xfrm rot="5400000">
              <a:off x="1254105" y="296645"/>
              <a:ext cx="1312684" cy="1142035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1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27" name="Hexagon 4"/>
            <p:cNvSpPr txBox="1"/>
            <p:nvPr/>
          </p:nvSpPr>
          <p:spPr>
            <a:xfrm>
              <a:off x="1517396" y="415881"/>
              <a:ext cx="786101" cy="903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53192" y="2936924"/>
            <a:ext cx="1142035" cy="1312684"/>
            <a:chOff x="1339429" y="211321"/>
            <a:chExt cx="1142035" cy="1312684"/>
          </a:xfrm>
        </p:grpSpPr>
        <p:sp>
          <p:nvSpPr>
            <p:cNvPr id="29" name="Hexagon 28"/>
            <p:cNvSpPr/>
            <p:nvPr/>
          </p:nvSpPr>
          <p:spPr>
            <a:xfrm rot="5400000">
              <a:off x="1254105" y="296645"/>
              <a:ext cx="1312684" cy="1142035"/>
            </a:xfrm>
            <a:prstGeom prst="ellipse">
              <a:avLst/>
            </a:prstGeom>
            <a:blipFill rotWithShape="0">
              <a:blip r:embed="rId1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Hexagon 4"/>
            <p:cNvSpPr txBox="1"/>
            <p:nvPr/>
          </p:nvSpPr>
          <p:spPr>
            <a:xfrm>
              <a:off x="1517396" y="415881"/>
              <a:ext cx="786101" cy="903564"/>
            </a:xfrm>
            <a:prstGeom prst="ellipse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3417237">
            <a:off x="10675209" y="4531120"/>
            <a:ext cx="1142035" cy="1312684"/>
            <a:chOff x="1367809" y="157724"/>
            <a:chExt cx="1142035" cy="1312684"/>
          </a:xfrm>
        </p:grpSpPr>
        <p:sp>
          <p:nvSpPr>
            <p:cNvPr id="32" name="Hexagon 31"/>
            <p:cNvSpPr/>
            <p:nvPr/>
          </p:nvSpPr>
          <p:spPr>
            <a:xfrm rot="5400000">
              <a:off x="1282485" y="243048"/>
              <a:ext cx="1312684" cy="1142035"/>
            </a:xfrm>
            <a:prstGeom prst="pentagon">
              <a:avLst/>
            </a:prstGeom>
            <a:blipFill rotWithShape="0">
              <a:blip r:embed="rId1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Hexagon 4"/>
            <p:cNvSpPr txBox="1"/>
            <p:nvPr/>
          </p:nvSpPr>
          <p:spPr>
            <a:xfrm>
              <a:off x="1545776" y="362284"/>
              <a:ext cx="786101" cy="903564"/>
            </a:xfrm>
            <a:prstGeom prst="pentagon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4" name="Group 33"/>
          <p:cNvGrpSpPr/>
          <p:nvPr/>
        </p:nvGrpSpPr>
        <p:grpSpPr>
          <a:xfrm rot="16200000">
            <a:off x="6314222" y="5589765"/>
            <a:ext cx="1142035" cy="1312684"/>
            <a:chOff x="1367809" y="157724"/>
            <a:chExt cx="1142035" cy="1312684"/>
          </a:xfrm>
        </p:grpSpPr>
        <p:sp>
          <p:nvSpPr>
            <p:cNvPr id="35" name="Hexagon 34"/>
            <p:cNvSpPr/>
            <p:nvPr/>
          </p:nvSpPr>
          <p:spPr>
            <a:xfrm rot="5400000">
              <a:off x="1282485" y="243048"/>
              <a:ext cx="1312684" cy="1142035"/>
            </a:xfrm>
            <a:prstGeom prst="flowChartProcess">
              <a:avLst/>
            </a:prstGeom>
            <a:blipFill rotWithShape="0">
              <a:blip r:embed="rId1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Hexagon 4"/>
            <p:cNvSpPr txBox="1"/>
            <p:nvPr/>
          </p:nvSpPr>
          <p:spPr>
            <a:xfrm>
              <a:off x="1545776" y="362284"/>
              <a:ext cx="786101" cy="903564"/>
            </a:xfrm>
            <a:prstGeom prst="flowChartProcess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61266" y="5610796"/>
            <a:ext cx="1431234" cy="1187278"/>
            <a:chOff x="1367809" y="157724"/>
            <a:chExt cx="1142035" cy="1312684"/>
          </a:xfrm>
        </p:grpSpPr>
        <p:sp>
          <p:nvSpPr>
            <p:cNvPr id="39" name="Hexagon 38"/>
            <p:cNvSpPr/>
            <p:nvPr/>
          </p:nvSpPr>
          <p:spPr>
            <a:xfrm rot="5400000">
              <a:off x="1282485" y="243048"/>
              <a:ext cx="1312684" cy="1142035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Hexagon 4"/>
            <p:cNvSpPr txBox="1"/>
            <p:nvPr/>
          </p:nvSpPr>
          <p:spPr>
            <a:xfrm>
              <a:off x="1545776" y="362284"/>
              <a:ext cx="786101" cy="903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013537" y="5610795"/>
            <a:ext cx="1635435" cy="1187279"/>
            <a:chOff x="1124710" y="157725"/>
            <a:chExt cx="1628234" cy="1312684"/>
          </a:xfrm>
        </p:grpSpPr>
        <p:sp>
          <p:nvSpPr>
            <p:cNvPr id="42" name="Hexagon 41"/>
            <p:cNvSpPr/>
            <p:nvPr/>
          </p:nvSpPr>
          <p:spPr>
            <a:xfrm rot="5400000">
              <a:off x="1282485" y="-50"/>
              <a:ext cx="1312684" cy="1628234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802905"/>
                <a:satOff val="1668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Hexagon 4"/>
            <p:cNvSpPr txBox="1"/>
            <p:nvPr/>
          </p:nvSpPr>
          <p:spPr>
            <a:xfrm>
              <a:off x="1396082" y="376506"/>
              <a:ext cx="1085490" cy="875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8546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59" y="1772816"/>
            <a:ext cx="9905999" cy="47492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Nanocomposites could achieve a dramatic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commercialprominence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is in advanced composites. Carbon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fiberreinforced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composites have a limit on the achievable properties due to the low modulus and strength of the </a:t>
            </a: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matrixphase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Modification of the matrix phase with carbon nanotubes at the lower scale of dimensions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Carbon nanofibers at a higher dimensional scale would allow for significant increases in the modulus and strength contributions of the matrix to the overall composite properties.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At present, it is difficult to predict which, if any, market sector would not be able to benefit from this technology.</a:t>
            </a:r>
            <a:endParaRPr lang="en-IN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42381" y="401417"/>
            <a:ext cx="2587568" cy="10156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gradFill>
                  <a:gsLst>
                    <a:gs pos="65000">
                      <a:schemeClr val="accent1">
                        <a:lumMod val="5000"/>
                        <a:lumOff val="95000"/>
                      </a:schemeClr>
                    </a:gs>
                    <a:gs pos="38000">
                      <a:schemeClr val="bg1">
                        <a:lumMod val="95000"/>
                        <a:lumOff val="5000"/>
                      </a:schemeClr>
                    </a:gs>
                    <a:gs pos="37000">
                      <a:srgbClr val="00FFFF"/>
                    </a:gs>
                    <a:gs pos="61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Future</a:t>
            </a:r>
            <a:endParaRPr lang="en-US" sz="6000" b="1" cap="none" spc="0" dirty="0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65000">
                    <a:schemeClr val="accent1">
                      <a:lumMod val="5000"/>
                      <a:lumOff val="95000"/>
                    </a:schemeClr>
                  </a:gs>
                  <a:gs pos="38000">
                    <a:schemeClr val="bg1">
                      <a:lumMod val="95000"/>
                      <a:lumOff val="5000"/>
                    </a:schemeClr>
                  </a:gs>
                  <a:gs pos="37000">
                    <a:srgbClr val="00FFFF"/>
                  </a:gs>
                  <a:gs pos="61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1120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90" y="2034882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Therefore, it may well be that polymeric nanocomposites in the mid and long term will pervade all aspects of life, similar to the way plastics did in the last century.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Clearly a diverse range of sectors such as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Aerospace, automotive, packaging (particularly food but also solar cells).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Electrical and electronic goods, household goods, etc. will profit substantially from a new range of materials which would be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offered by this technology.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3371951" y="401417"/>
            <a:ext cx="4328429" cy="10156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1963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042" y="133326"/>
            <a:ext cx="9905998" cy="1478570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213625"/>
              </p:ext>
            </p:extLst>
          </p:nvPr>
        </p:nvGraphicFramePr>
        <p:xfrm>
          <a:off x="438539" y="2006083"/>
          <a:ext cx="10487608" cy="417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329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41C6A5-65F0-4A42-A1C1-2A4CC13B0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250"/>
                                        <p:tgtEl>
                                          <p:spTgt spid="4">
                                            <p:graphicEl>
                                              <a:dgm id="{6A41C6A5-65F0-4A42-A1C1-2A4CC13B0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58459B-7818-4A6D-B0A3-4446FEC2C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250"/>
                                        <p:tgtEl>
                                          <p:spTgt spid="4">
                                            <p:graphicEl>
                                              <a:dgm id="{6E58459B-7818-4A6D-B0A3-4446FEC2C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61A62-7F7F-487B-B985-8079ACDD3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250"/>
                                        <p:tgtEl>
                                          <p:spTgt spid="4">
                                            <p:graphicEl>
                                              <a:dgm id="{C6E61A62-7F7F-487B-B985-8079ACDD3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868682-8276-42E0-872E-7B67182C1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250"/>
                                        <p:tgtEl>
                                          <p:spTgt spid="4">
                                            <p:graphicEl>
                                              <a:dgm id="{9E868682-8276-42E0-872E-7B67182C1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917817-B3E5-414B-BFCF-1195E2371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1250"/>
                                        <p:tgtEl>
                                          <p:spTgt spid="4">
                                            <p:graphicEl>
                                              <a:dgm id="{AA917817-B3E5-414B-BFCF-1195E2371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FFEA1A-BE83-424E-A309-E32A9E304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250"/>
                                        <p:tgtEl>
                                          <p:spTgt spid="4">
                                            <p:graphicEl>
                                              <a:dgm id="{57FFEA1A-BE83-424E-A309-E32A9E304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bg1">
                  <a:lumMod val="95000"/>
                  <a:lumOff val="5000"/>
                </a:schemeClr>
              </a:gs>
              <a:gs pos="87000">
                <a:srgbClr val="BEF3FE"/>
              </a:gs>
              <a:gs pos="0">
                <a:srgbClr val="BEF3FE"/>
              </a:gs>
              <a:gs pos="76000">
                <a:schemeClr val="bg1"/>
              </a:gs>
              <a:gs pos="62000">
                <a:srgbClr val="BEF3FE"/>
              </a:gs>
              <a:gs pos="54000">
                <a:schemeClr val="bg1">
                  <a:lumMod val="95000"/>
                  <a:lumOff val="5000"/>
                </a:schemeClr>
              </a:gs>
              <a:gs pos="33000">
                <a:srgbClr val="BEF3FE"/>
              </a:gs>
              <a:gs pos="19000">
                <a:schemeClr val="bg1">
                  <a:lumMod val="95000"/>
                  <a:lumOff val="5000"/>
                </a:schemeClr>
              </a:gs>
              <a:gs pos="0">
                <a:schemeClr val="tx1"/>
              </a:gs>
              <a:gs pos="0">
                <a:srgbClr val="BEF3FE"/>
              </a:gs>
            </a:gsLst>
            <a:path path="rect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811915" y="2644170"/>
            <a:ext cx="61109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gradFill flip="none" rotWithShape="1">
                  <a:gsLst>
                    <a:gs pos="79000">
                      <a:srgbClr val="FF0000"/>
                    </a:gs>
                    <a:gs pos="49000">
                      <a:srgbClr val="002060"/>
                    </a:gs>
                    <a:gs pos="31000">
                      <a:srgbClr val="DF5721"/>
                    </a:gs>
                    <a:gs pos="24000">
                      <a:srgbClr val="82A5EA"/>
                    </a:gs>
                    <a:gs pos="0">
                      <a:schemeClr val="tx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28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schemeClr val="bg2">
                      <a:lumMod val="75000"/>
                      <a:alpha val="32000"/>
                    </a:schemeClr>
                  </a:outerShdw>
                  <a:reflection blurRad="6350" stA="12000" endPos="45500" dir="5400000" sy="-100000" algn="bl" rotWithShape="0"/>
                </a:effectLst>
                <a:latin typeface="Comic Sans MS" panose="030F0702030302020204" pitchFamily="66" charset="0"/>
              </a:rPr>
              <a:t>Thank </a:t>
            </a:r>
            <a:r>
              <a:rPr lang="en-US" sz="9600" dirty="0">
                <a:gradFill flip="none" rotWithShape="1">
                  <a:gsLst>
                    <a:gs pos="85000">
                      <a:srgbClr val="FF0000"/>
                    </a:gs>
                    <a:gs pos="47000">
                      <a:srgbClr val="DF5721"/>
                    </a:gs>
                    <a:gs pos="15000">
                      <a:schemeClr val="tx1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28600">
                    <a:schemeClr val="bg1">
                      <a:alpha val="40000"/>
                    </a:schemeClr>
                  </a:glow>
                  <a:outerShdw blurRad="60007" dist="310007" dir="7680000" sy="30000" kx="1300200" algn="ctr" rotWithShape="0">
                    <a:schemeClr val="bg2">
                      <a:lumMod val="75000"/>
                      <a:alpha val="32000"/>
                    </a:schemeClr>
                  </a:outerShdw>
                  <a:reflection blurRad="6350" stA="12000" endPos="45500" dir="5400000" sy="-100000" algn="bl" rotWithShape="0"/>
                </a:effectLst>
                <a:latin typeface="Comic Sans MS" panose="030F0702030302020204" pitchFamily="66" charset="0"/>
              </a:rPr>
              <a:t>You</a:t>
            </a:r>
            <a:endParaRPr lang="en-US" dirty="0">
              <a:gradFill flip="none" rotWithShape="1">
                <a:gsLst>
                  <a:gs pos="85000">
                    <a:srgbClr val="FF0000"/>
                  </a:gs>
                  <a:gs pos="47000">
                    <a:srgbClr val="DF5721"/>
                  </a:gs>
                  <a:gs pos="15000">
                    <a:schemeClr val="tx1"/>
                  </a:gs>
                </a:gsLst>
                <a:path path="circle">
                  <a:fillToRect l="50000" t="130000" r="50000" b="-3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9484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599.2838"/>
                </p14:media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71000">
              <a:schemeClr val="bg1"/>
            </a:gs>
            <a:gs pos="32000">
              <a:schemeClr val="accent3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709" y="3327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137191"/>
              </p:ext>
            </p:extLst>
          </p:nvPr>
        </p:nvGraphicFramePr>
        <p:xfrm>
          <a:off x="958533" y="1603312"/>
          <a:ext cx="7664259" cy="2383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95"/>
              </p:ext>
            </p:extLst>
          </p:nvPr>
        </p:nvGraphicFramePr>
        <p:xfrm>
          <a:off x="2775141" y="4169728"/>
          <a:ext cx="7664259" cy="2383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3831336" y="110835"/>
            <a:ext cx="3538728" cy="1323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INDEX</a:t>
            </a:r>
            <a:endParaRPr lang="en-US" sz="5400" b="1" cap="none" spc="0" dirty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87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1000"/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7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autoRev="1" fill="remove"/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autoRev="1" fill="remove"/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6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6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6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autoRev="1" fill="remove"/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autoRev="1" fill="remove"/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500" autoRev="1" fill="remove"/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autoRev="1" fill="remove"/>
                                        <p:tgtEl>
                                          <p:spTgt spid="6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autoRev="1" fill="remove"/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autoRev="1" fill="remove"/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500" autoRev="1" fill="remove"/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autoRev="1" fill="remove"/>
                                        <p:tgtEl>
                                          <p:spTgt spid="6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7">
                                            <p:graphicEl>
                                              <a:dgm id="{BA53BBA4-EB30-40CA-AFA2-C2468D2FCB0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7">
                                            <p:graphicEl>
                                              <a:dgm id="{80CCCBAA-11AA-4E6E-BB30-23EA300E1FC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7">
                                            <p:graphicEl>
                                              <a:dgm id="{547E92CF-1748-4090-AA4B-875E8735898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7">
                                            <p:graphicEl>
                                              <a:dgm id="{8B7B8C70-874E-46A4-B280-75E5526CA0D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tmFilter="0, 0; .2, .5; .8, .5; 1, 0"/>
                                        <p:tgtEl>
                                          <p:spTgt spid="7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500" autoRev="1" fill="hold"/>
                                        <p:tgtEl>
                                          <p:spTgt spid="7">
                                            <p:graphicEl>
                                              <a:dgm id="{56CFE80A-11FC-4700-BDD3-06F2FDC493A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/>
        </p:bldSub>
      </p:bldGraphic>
      <p:bldGraphic spid="6" grpId="1" uiExpand="1">
        <p:bldSub>
          <a:bldDgm/>
        </p:bldSub>
      </p:bldGraphic>
      <p:bldGraphic spid="7" grpId="0">
        <p:bldSub>
          <a:bldDgm/>
        </p:bldSub>
      </p:bldGraphic>
      <p:bldGraphic spid="7" grpId="1">
        <p:bldSub>
          <a:bldDgm/>
        </p:bldSub>
      </p:bldGraphic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76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52501" y="1887538"/>
            <a:ext cx="10868024" cy="4179887"/>
          </a:xfrm>
        </p:spPr>
        <p:txBody>
          <a:bodyPr numCol="1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The field of nanotechnology is one of the most popular areas</a:t>
            </a:r>
          </a:p>
          <a:p>
            <a:pPr marL="0" indent="0">
              <a:buNone/>
            </a:pPr>
            <a:r>
              <a:rPr lang="en-US" sz="2000" dirty="0"/>
              <a:t>for current research and development in all technical</a:t>
            </a:r>
          </a:p>
          <a:p>
            <a:pPr marL="0" indent="0">
              <a:buNone/>
            </a:pPr>
            <a:r>
              <a:rPr lang="en-US" sz="2000" dirty="0"/>
              <a:t>disciplines.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This obviously includes polymer science and technology which covers a broad range of topics -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Microelectronics or </a:t>
            </a:r>
            <a:r>
              <a:rPr lang="en-IN" sz="1800" dirty="0" err="1"/>
              <a:t>nanoelectronics</a:t>
            </a:r>
            <a:r>
              <a:rPr lang="en-IN" sz="1800" dirty="0"/>
              <a:t>, polymer-based particles, fuel cell electrode polymer bound catalysts.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Layer-by and layer self-assembled polymer films, </a:t>
            </a:r>
            <a:r>
              <a:rPr lang="en-US" sz="1800" dirty="0" err="1"/>
              <a:t>electrospun</a:t>
            </a:r>
            <a:r>
              <a:rPr lang="en-US" sz="18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Nanofibers, imprint lithography, polymer blends and nanocomposites.</a:t>
            </a:r>
            <a:endParaRPr lang="en-IN" sz="2400" dirty="0"/>
          </a:p>
        </p:txBody>
      </p:sp>
      <p:sp>
        <p:nvSpPr>
          <p:cNvPr id="12" name="Rectangle 11"/>
          <p:cNvSpPr/>
          <p:nvPr/>
        </p:nvSpPr>
        <p:spPr>
          <a:xfrm>
            <a:off x="3248026" y="283178"/>
            <a:ext cx="5381624" cy="110799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Introduction</a:t>
            </a:r>
            <a:endParaRPr lang="en-IN" sz="6600" b="1" cap="none" spc="0" dirty="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8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093" y="113693"/>
            <a:ext cx="7894636" cy="1463180"/>
          </a:xfrm>
          <a:prstGeom prst="wedgeRectCallout">
            <a:avLst>
              <a:gd name="adj1" fmla="val -37261"/>
              <a:gd name="adj2" fmla="val 9862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7200" dirty="0">
                <a:solidFill>
                  <a:srgbClr val="002060"/>
                </a:solidFill>
              </a:rPr>
              <a:t>Definitions</a:t>
            </a:r>
            <a:endParaRPr lang="en-IN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04125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130" y="2497016"/>
            <a:ext cx="800101" cy="900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4748" y="3612784"/>
            <a:ext cx="1019175" cy="815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413" y="4643071"/>
            <a:ext cx="993532" cy="8925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1472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5">
                                            <p:graphicEl>
                                              <a:dgm id="{C76370E1-21D2-4DD5-85EA-D9D2E8C0A4E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5">
                                            <p:graphicEl>
                                              <a:dgm id="{3BF9FB7C-C556-4A6C-8DA9-9932EF2D446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5">
                                            <p:graphicEl>
                                              <a:dgm id="{C13037B6-5A3D-4735-A158-B237CA40B8F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">
                                            <p:graphicEl>
                                              <a:dgm id="{923A08A0-7C53-490E-B6DE-9B220FAB28F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5">
                                            <p:graphicEl>
                                              <a:dgm id="{903A2AD6-C30D-4B64-815C-D2F667061FD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5">
                                            <p:graphicEl>
                                              <a:dgm id="{C2F5F752-1E9C-43AA-83E2-EA6679571BC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5">
                                            <p:graphicEl>
                                              <a:dgm id="{D6758748-9380-47D7-8DB7-2A45FB16FEE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Sub>
          <a:bldDgm bld="one"/>
        </p:bldSub>
      </p:bldGraphic>
      <p:bldGraphic spid="5" grpI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301758"/>
              </p:ext>
            </p:extLst>
          </p:nvPr>
        </p:nvGraphicFramePr>
        <p:xfrm>
          <a:off x="3142723" y="345362"/>
          <a:ext cx="10143509" cy="612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219100" y="2486151"/>
            <a:ext cx="6285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rgbClr val="CCFF9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73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B8D336-FCA8-4A2F-B29A-029D7B5E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3DB8D336-FCA8-4A2F-B29A-029D7B5EE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graphicEl>
                                              <a:dgm id="{3DB8D336-FCA8-4A2F-B29A-029D7B5E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DB8D336-FCA8-4A2F-B29A-029D7B5E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DB8D336-FCA8-4A2F-B29A-029D7B5E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ADF87C-8918-497E-9FFC-9BEFB0C5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ABADF87C-8918-497E-9FFC-9BEFB0C55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ABADF87C-8918-497E-9FFC-9BEFB0C5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ABADF87C-8918-497E-9FFC-9BEFB0C5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ABADF87C-8918-497E-9FFC-9BEFB0C5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6BCF22-071B-496D-8124-7304CE5BB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196BCF22-071B-496D-8124-7304CE5BB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196BCF22-071B-496D-8124-7304CE5BB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196BCF22-071B-496D-8124-7304CE5BB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196BCF22-071B-496D-8124-7304CE5BB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FC2BE1-B51D-41F9-8D64-D6C4B86DB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4FFC2BE1-B51D-41F9-8D64-D6C4B86DB4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4FFC2BE1-B51D-41F9-8D64-D6C4B86DB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4FFC2BE1-B51D-41F9-8D64-D6C4B86DB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4FFC2BE1-B51D-41F9-8D64-D6C4B86DB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D5B73F-E8FA-455E-9091-4455D866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graphicEl>
                                              <a:dgm id="{D5D5B73F-E8FA-455E-9091-4455D8668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graphicEl>
                                              <a:dgm id="{D5D5B73F-E8FA-455E-9091-4455D866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graphicEl>
                                              <a:dgm id="{D5D5B73F-E8FA-455E-9091-4455D866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D5D5B73F-E8FA-455E-9091-4455D8668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6B7FB0-8338-43D4-B3A1-1DBD8A472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graphicEl>
                                              <a:dgm id="{5F6B7FB0-8338-43D4-B3A1-1DBD8A472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5F6B7FB0-8338-43D4-B3A1-1DBD8A472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5F6B7FB0-8338-43D4-B3A1-1DBD8A472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graphicEl>
                                              <a:dgm id="{5F6B7FB0-8338-43D4-B3A1-1DBD8A472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02872-3EE1-401C-B6E8-5661B91D7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EF802872-3EE1-401C-B6E8-5661B91D7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EF802872-3EE1-401C-B6E8-5661B91D7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EF802872-3EE1-401C-B6E8-5661B91D7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EF802872-3EE1-401C-B6E8-5661B91D7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x ray diffraction using nanocompo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0" y="1930719"/>
            <a:ext cx="5715000" cy="355282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86001" y="268097"/>
            <a:ext cx="7132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bg1">
                      <a:alpha val="6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X-RAY DIFFRACTION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577" y="1930719"/>
            <a:ext cx="69986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AFEFF"/>
                </a:solidFill>
              </a:rPr>
              <a:t>X-ray diffraction has played a central role in identifying and characterizing solids since the early part of this century.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DAFEFF"/>
                </a:solidFill>
              </a:rPr>
              <a:t>X-ray </a:t>
            </a:r>
            <a:r>
              <a:rPr lang="en-US" sz="2000" dirty="0">
                <a:solidFill>
                  <a:srgbClr val="DAFEFF"/>
                </a:solidFill>
              </a:rPr>
              <a:t>diffraction pattern of amorphous polymer will not show any sharp and highly intense peaks whereas the nanocomposites of amorphous polymer show sharp and highly intense peaks.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DAFEFF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DA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768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6360" y="1698172"/>
            <a:ext cx="5337076" cy="4973216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AFEFF"/>
                </a:solidFill>
              </a:rPr>
              <a:t>This is due to the development if crystallinity in the amorphous polymer.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AFEFF"/>
                </a:solidFill>
              </a:rPr>
              <a:t>Highly Intense peaks occur in the pattern due to presence of inserted gamma </a:t>
            </a:r>
            <a:r>
              <a:rPr lang="en-US" sz="2000" dirty="0" err="1">
                <a:solidFill>
                  <a:srgbClr val="DAFEFF"/>
                </a:solidFill>
              </a:rPr>
              <a:t>FeO</a:t>
            </a:r>
            <a:r>
              <a:rPr lang="en-US" sz="2000" dirty="0">
                <a:solidFill>
                  <a:srgbClr val="DAFEFF"/>
                </a:solidFill>
              </a:rPr>
              <a:t> materials in the rubber matrix.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DAFEFF"/>
                </a:solidFill>
              </a:rPr>
              <a:t>X Ray diffraction has most commonly been used for routine characterization as well as for detailed structural elucidation.</a:t>
            </a:r>
          </a:p>
          <a:p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439347" y="398726"/>
            <a:ext cx="7132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bg1">
                      <a:alpha val="6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X-RAY DIFFRACTION</a:t>
            </a:r>
          </a:p>
        </p:txBody>
      </p:sp>
      <p:pic>
        <p:nvPicPr>
          <p:cNvPr id="2050" name="Picture 2" descr="Image result for x ray diffraction using nanocompo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2" y="1940766"/>
            <a:ext cx="4516018" cy="35613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86" y="1377433"/>
            <a:ext cx="9808592" cy="483675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Thermal analysis may be defined as the measurement of physical and chemical properties of materials as a function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of temperature.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two main thermal analysis techniques are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thermo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gravimetric analysis (TGA) which automatically records the change in weight of a sample as a function of either temperature or time.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differential thermal analysis (DTA), which measures the difference in temperature ΔT, between a sample and an inert reference material as a function of temperature; DTA therefore detects 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change in heat content.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 technique closely related but modified to DTA is differential scanning calorimetry (DSC).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3896" y="250512"/>
            <a:ext cx="682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THERMAL ANALYSIS</a:t>
            </a:r>
          </a:p>
        </p:txBody>
      </p:sp>
    </p:spTree>
    <p:extLst>
      <p:ext uri="{BB962C8B-B14F-4D97-AF65-F5344CB8AC3E}">
        <p14:creationId xmlns:p14="http://schemas.microsoft.com/office/powerpoint/2010/main" val="1398519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7780" y="1491082"/>
            <a:ext cx="6036872" cy="5170974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DSC, the equipment is designed to allow a quantitative measure of the enthalpy changes, ( ΔH) that occurs in a sample as a function of either temperature or time.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DSC is an analytical tool which helps to understand the thermal </a:t>
            </a:r>
            <a:r>
              <a:rPr lang="en-IN" sz="22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behavior</a:t>
            </a:r>
            <a:r>
              <a:rPr lang="en-IN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of polymer nanocomposites.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It helps in finding 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glass transition temperature (</a:t>
            </a:r>
            <a:r>
              <a:rPr lang="en-US" sz="22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Tg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of polymer and its polymer composites.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increase in </a:t>
            </a:r>
            <a:r>
              <a:rPr lang="en-US" sz="22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Tg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values shows the presence of inorganic materials in the polymer matrix.</a:t>
            </a:r>
            <a:endParaRPr lang="en-IN" sz="2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2200" dirty="0"/>
          </a:p>
        </p:txBody>
      </p:sp>
      <p:sp>
        <p:nvSpPr>
          <p:cNvPr id="5" name="Rectangle 4"/>
          <p:cNvSpPr/>
          <p:nvPr/>
        </p:nvSpPr>
        <p:spPr>
          <a:xfrm>
            <a:off x="2211219" y="418463"/>
            <a:ext cx="682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THERMAL ANALYSIS</a:t>
            </a:r>
          </a:p>
        </p:txBody>
      </p:sp>
      <p:pic>
        <p:nvPicPr>
          <p:cNvPr id="3074" name="Picture 2" descr="Image result for thermal analysis of nanocompo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7695"/>
            <a:ext cx="4086807" cy="35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808</TotalTime>
  <Words>878</Words>
  <Application>Microsoft Office PowerPoint</Application>
  <PresentationFormat>Widescreen</PresentationFormat>
  <Paragraphs>94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Comic Sans MS</vt:lpstr>
      <vt:lpstr>Segoe UI Black</vt:lpstr>
      <vt:lpstr>Trebuchet MS</vt:lpstr>
      <vt:lpstr>Tw Cen MT</vt:lpstr>
      <vt:lpstr>Wingdings</vt:lpstr>
      <vt:lpstr>Circuit</vt:lpstr>
      <vt:lpstr>PowerPoint Presentation</vt:lpstr>
      <vt:lpstr> 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Advancement in polymer nanotechnology :</dc:title>
  <dc:creator>flick_23</dc:creator>
  <cp:lastModifiedBy>flick_23</cp:lastModifiedBy>
  <cp:revision>76</cp:revision>
  <dcterms:created xsi:type="dcterms:W3CDTF">2019-10-01T14:45:49Z</dcterms:created>
  <dcterms:modified xsi:type="dcterms:W3CDTF">2019-10-16T05:51:56Z</dcterms:modified>
</cp:coreProperties>
</file>